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layout1.xml" ContentType="application/vnd.openxmlformats-officedocument.drawingml.diagram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diagrams/data1.xml" ContentType="application/vnd.openxmlformats-officedocument.drawingml.diagramData+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Default Extension="wav" ContentType="audio/wav"/>
  <Override PartName="/ppt/tags/tag1.xml" ContentType="application/vnd.openxmlformats-officedocument.presentationml.tag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60" r:id="rId3"/>
    <p:sldId id="257" r:id="rId4"/>
    <p:sldId id="258" r:id="rId5"/>
    <p:sldId id="259" r:id="rId6"/>
    <p:sldId id="261" r:id="rId7"/>
    <p:sldId id="264" r:id="rId8"/>
    <p:sldId id="265" r:id="rId9"/>
    <p:sldId id="270" r:id="rId10"/>
    <p:sldId id="272" r:id="rId11"/>
    <p:sldId id="273" r:id="rId12"/>
    <p:sldId id="271" r:id="rId13"/>
    <p:sldId id="266" r:id="rId14"/>
    <p:sldId id="268" r:id="rId15"/>
    <p:sldId id="269"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006C31"/>
    <a:srgbClr val="8256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26914" autoAdjust="0"/>
    <p:restoredTop sz="80088" autoAdjust="0"/>
  </p:normalViewPr>
  <p:slideViewPr>
    <p:cSldViewPr>
      <p:cViewPr varScale="1">
        <p:scale>
          <a:sx n="74" d="100"/>
          <a:sy n="74" d="100"/>
        </p:scale>
        <p:origin x="-342"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8" d="100"/>
          <a:sy n="68" d="100"/>
        </p:scale>
        <p:origin x="-984" y="-102"/>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_rels/data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image" Target="../media/image16.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image" Target="../media/image16.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EFF4365-9BB8-45FA-8005-03D0778F12AA}" type="doc">
      <dgm:prSet loTypeId="urn:microsoft.com/office/officeart/2005/8/layout/hList7" loCatId="list" qsTypeId="urn:microsoft.com/office/officeart/2005/8/quickstyle/simple1" qsCatId="simple" csTypeId="urn:microsoft.com/office/officeart/2005/8/colors/accent1_2" csCatId="accent1" phldr="1"/>
      <dgm:spPr/>
    </dgm:pt>
    <dgm:pt modelId="{9B5715C6-87BC-42A5-8E47-40A2EB0260DB}">
      <dgm:prSet phldrT="[Text]"/>
      <dgm:spPr/>
      <dgm:t>
        <a:bodyPr/>
        <a:lstStyle/>
        <a:p>
          <a:r>
            <a:rPr lang="en-US" dirty="0" smtClean="0"/>
            <a:t>Ward Cunningham wanted to connect writers within a community.   Something that would help them collaborate.</a:t>
          </a:r>
          <a:endParaRPr lang="en-US" dirty="0"/>
        </a:p>
      </dgm:t>
    </dgm:pt>
    <dgm:pt modelId="{01AE6AF4-90E8-4F33-8DFC-76A2A2F1B87A}" type="parTrans" cxnId="{A331DA28-4DA9-4487-AF86-3FA72F8DD6DD}">
      <dgm:prSet/>
      <dgm:spPr/>
      <dgm:t>
        <a:bodyPr/>
        <a:lstStyle/>
        <a:p>
          <a:endParaRPr lang="en-US"/>
        </a:p>
      </dgm:t>
    </dgm:pt>
    <dgm:pt modelId="{0C2537E1-6706-41CC-950B-8A16CD68592D}" type="sibTrans" cxnId="{A331DA28-4DA9-4487-AF86-3FA72F8DD6DD}">
      <dgm:prSet/>
      <dgm:spPr/>
      <dgm:t>
        <a:bodyPr/>
        <a:lstStyle/>
        <a:p>
          <a:endParaRPr lang="en-US"/>
        </a:p>
      </dgm:t>
    </dgm:pt>
    <dgm:pt modelId="{13C825D2-5B86-4767-9CC1-D0E2478DEA51}">
      <dgm:prSet phldrT="[Text]"/>
      <dgm:spPr/>
      <dgm:t>
        <a:bodyPr/>
        <a:lstStyle/>
        <a:p>
          <a:r>
            <a:rPr lang="en-US" dirty="0" smtClean="0"/>
            <a:t>He had used Apple’s software with hyper links and wanted to create access to things like that, but which may not yet exist.  Something quick and easy like those wiki wiki busses he saw in Honolulu.</a:t>
          </a:r>
          <a:endParaRPr lang="en-US" dirty="0"/>
        </a:p>
      </dgm:t>
    </dgm:pt>
    <dgm:pt modelId="{5ABD7014-0842-4B95-80F9-5B52DE96CE00}" type="parTrans" cxnId="{47DD78E7-2561-4C43-95B6-5198B538F10A}">
      <dgm:prSet/>
      <dgm:spPr/>
      <dgm:t>
        <a:bodyPr/>
        <a:lstStyle/>
        <a:p>
          <a:endParaRPr lang="en-US"/>
        </a:p>
      </dgm:t>
    </dgm:pt>
    <dgm:pt modelId="{921359A2-90A6-468C-A096-333C5A094205}" type="sibTrans" cxnId="{47DD78E7-2561-4C43-95B6-5198B538F10A}">
      <dgm:prSet/>
      <dgm:spPr/>
      <dgm:t>
        <a:bodyPr/>
        <a:lstStyle/>
        <a:p>
          <a:endParaRPr lang="en-US"/>
        </a:p>
      </dgm:t>
    </dgm:pt>
    <dgm:pt modelId="{97952AA1-DE6C-4D88-BF84-71825AAABC2F}">
      <dgm:prSet phldrT="[Text]"/>
      <dgm:spPr/>
      <dgm:t>
        <a:bodyPr/>
        <a:lstStyle/>
        <a:p>
          <a:r>
            <a:rPr lang="en-US" dirty="0" smtClean="0"/>
            <a:t>The open format allowed additions and corrections to be made by anyone who was so inclined.  It became self policing.</a:t>
          </a:r>
          <a:endParaRPr lang="en-US" dirty="0"/>
        </a:p>
      </dgm:t>
    </dgm:pt>
    <dgm:pt modelId="{80B4B11E-BDF2-4267-9D3B-039706758AF1}" type="parTrans" cxnId="{1F77792C-22A8-4006-9D15-8B05A7D3EEE2}">
      <dgm:prSet/>
      <dgm:spPr/>
      <dgm:t>
        <a:bodyPr/>
        <a:lstStyle/>
        <a:p>
          <a:endParaRPr lang="en-US"/>
        </a:p>
      </dgm:t>
    </dgm:pt>
    <dgm:pt modelId="{1683CD06-6674-47BB-ADEB-38DBFC41C31E}" type="sibTrans" cxnId="{1F77792C-22A8-4006-9D15-8B05A7D3EEE2}">
      <dgm:prSet/>
      <dgm:spPr/>
      <dgm:t>
        <a:bodyPr/>
        <a:lstStyle/>
        <a:p>
          <a:endParaRPr lang="en-US"/>
        </a:p>
      </dgm:t>
    </dgm:pt>
    <dgm:pt modelId="{376B5003-3EA0-4257-88DA-11B5011BC9E9}" type="pres">
      <dgm:prSet presAssocID="{FEFF4365-9BB8-45FA-8005-03D0778F12AA}" presName="Name0" presStyleCnt="0">
        <dgm:presLayoutVars>
          <dgm:dir/>
          <dgm:resizeHandles val="exact"/>
        </dgm:presLayoutVars>
      </dgm:prSet>
      <dgm:spPr/>
    </dgm:pt>
    <dgm:pt modelId="{8462FEDC-7BCC-4718-812B-4574FF6B40C4}" type="pres">
      <dgm:prSet presAssocID="{FEFF4365-9BB8-45FA-8005-03D0778F12AA}" presName="fgShape" presStyleLbl="fgShp" presStyleIdx="0" presStyleCnt="1"/>
      <dgm:spPr>
        <a:prstGeom prst="rightArrow">
          <a:avLst/>
        </a:prstGeom>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tileRect r="-100000" b="-100000"/>
        </a:gradFill>
      </dgm:spPr>
    </dgm:pt>
    <dgm:pt modelId="{658F54CC-6AF3-46E0-8AAA-E381DD0B5A65}" type="pres">
      <dgm:prSet presAssocID="{FEFF4365-9BB8-45FA-8005-03D0778F12AA}" presName="linComp" presStyleCnt="0"/>
      <dgm:spPr/>
    </dgm:pt>
    <dgm:pt modelId="{75CE5B1B-CA12-4255-9BDD-5C5A410E4B01}" type="pres">
      <dgm:prSet presAssocID="{9B5715C6-87BC-42A5-8E47-40A2EB0260DB}" presName="compNode" presStyleCnt="0"/>
      <dgm:spPr/>
    </dgm:pt>
    <dgm:pt modelId="{B9933FAD-0338-49FE-AB9F-BB0320752467}" type="pres">
      <dgm:prSet presAssocID="{9B5715C6-87BC-42A5-8E47-40A2EB0260DB}" presName="bkgdShape" presStyleLbl="node1" presStyleIdx="0" presStyleCnt="3"/>
      <dgm:spPr/>
      <dgm:t>
        <a:bodyPr/>
        <a:lstStyle/>
        <a:p>
          <a:endParaRPr lang="en-US"/>
        </a:p>
      </dgm:t>
    </dgm:pt>
    <dgm:pt modelId="{3BF4AB8A-D7C8-43FA-BDC7-000C2888174E}" type="pres">
      <dgm:prSet presAssocID="{9B5715C6-87BC-42A5-8E47-40A2EB0260DB}" presName="nodeTx" presStyleLbl="node1" presStyleIdx="0" presStyleCnt="3">
        <dgm:presLayoutVars>
          <dgm:bulletEnabled val="1"/>
        </dgm:presLayoutVars>
      </dgm:prSet>
      <dgm:spPr/>
      <dgm:t>
        <a:bodyPr/>
        <a:lstStyle/>
        <a:p>
          <a:endParaRPr lang="en-US"/>
        </a:p>
      </dgm:t>
    </dgm:pt>
    <dgm:pt modelId="{B50BFC37-D707-4FAB-8B3E-69E298501CB7}" type="pres">
      <dgm:prSet presAssocID="{9B5715C6-87BC-42A5-8E47-40A2EB0260DB}" presName="invisiNode" presStyleLbl="node1" presStyleIdx="0" presStyleCnt="3"/>
      <dgm:spPr/>
    </dgm:pt>
    <dgm:pt modelId="{FC9AEA76-A31D-4C8E-83B0-1E6012C75E7A}" type="pres">
      <dgm:prSet presAssocID="{9B5715C6-87BC-42A5-8E47-40A2EB0260DB}" presName="imagNode" presStyleLbl="fgImgPlace1" presStyleIdx="0" presStyleCnt="3"/>
      <dgm:spPr>
        <a:blipFill rotWithShape="0">
          <a:blip xmlns:r="http://schemas.openxmlformats.org/officeDocument/2006/relationships" r:embed="rId1"/>
          <a:stretch>
            <a:fillRect/>
          </a:stretch>
        </a:blipFill>
      </dgm:spPr>
    </dgm:pt>
    <dgm:pt modelId="{37D7AF32-940C-4C83-8D30-163603107FDA}" type="pres">
      <dgm:prSet presAssocID="{0C2537E1-6706-41CC-950B-8A16CD68592D}" presName="sibTrans" presStyleLbl="sibTrans2D1" presStyleIdx="0" presStyleCnt="0"/>
      <dgm:spPr/>
      <dgm:t>
        <a:bodyPr/>
        <a:lstStyle/>
        <a:p>
          <a:endParaRPr lang="en-US"/>
        </a:p>
      </dgm:t>
    </dgm:pt>
    <dgm:pt modelId="{6F03CE41-824A-4720-B6BA-240558B84018}" type="pres">
      <dgm:prSet presAssocID="{13C825D2-5B86-4767-9CC1-D0E2478DEA51}" presName="compNode" presStyleCnt="0"/>
      <dgm:spPr/>
    </dgm:pt>
    <dgm:pt modelId="{B5C1CB02-303D-43D4-B402-12D2AA57DCC6}" type="pres">
      <dgm:prSet presAssocID="{13C825D2-5B86-4767-9CC1-D0E2478DEA51}" presName="bkgdShape" presStyleLbl="node1" presStyleIdx="1" presStyleCnt="3"/>
      <dgm:spPr/>
      <dgm:t>
        <a:bodyPr/>
        <a:lstStyle/>
        <a:p>
          <a:endParaRPr lang="en-US"/>
        </a:p>
      </dgm:t>
    </dgm:pt>
    <dgm:pt modelId="{E5EFD02C-F432-4524-A810-6801B3724404}" type="pres">
      <dgm:prSet presAssocID="{13C825D2-5B86-4767-9CC1-D0E2478DEA51}" presName="nodeTx" presStyleLbl="node1" presStyleIdx="1" presStyleCnt="3">
        <dgm:presLayoutVars>
          <dgm:bulletEnabled val="1"/>
        </dgm:presLayoutVars>
      </dgm:prSet>
      <dgm:spPr/>
      <dgm:t>
        <a:bodyPr/>
        <a:lstStyle/>
        <a:p>
          <a:endParaRPr lang="en-US"/>
        </a:p>
      </dgm:t>
    </dgm:pt>
    <dgm:pt modelId="{61AF11AA-9F68-4011-B52D-C8A2C5CA8476}" type="pres">
      <dgm:prSet presAssocID="{13C825D2-5B86-4767-9CC1-D0E2478DEA51}" presName="invisiNode" presStyleLbl="node1" presStyleIdx="1" presStyleCnt="3"/>
      <dgm:spPr/>
    </dgm:pt>
    <dgm:pt modelId="{79BB7581-841A-45BD-90BE-1A85D5D3DD83}" type="pres">
      <dgm:prSet presAssocID="{13C825D2-5B86-4767-9CC1-D0E2478DEA51}" presName="imagNode" presStyleLbl="fgImgPlace1" presStyleIdx="1" presStyleCnt="3"/>
      <dgm:spPr>
        <a:blipFill rotWithShape="0">
          <a:blip xmlns:r="http://schemas.openxmlformats.org/officeDocument/2006/relationships" r:embed="rId2"/>
          <a:stretch>
            <a:fillRect/>
          </a:stretch>
        </a:blipFill>
      </dgm:spPr>
    </dgm:pt>
    <dgm:pt modelId="{0F958D82-90C9-4412-9B5D-48E9B56A1000}" type="pres">
      <dgm:prSet presAssocID="{921359A2-90A6-468C-A096-333C5A094205}" presName="sibTrans" presStyleLbl="sibTrans2D1" presStyleIdx="0" presStyleCnt="0"/>
      <dgm:spPr/>
      <dgm:t>
        <a:bodyPr/>
        <a:lstStyle/>
        <a:p>
          <a:endParaRPr lang="en-US"/>
        </a:p>
      </dgm:t>
    </dgm:pt>
    <dgm:pt modelId="{D1A787ED-2F73-407C-BFCC-28DE05ADB90D}" type="pres">
      <dgm:prSet presAssocID="{97952AA1-DE6C-4D88-BF84-71825AAABC2F}" presName="compNode" presStyleCnt="0"/>
      <dgm:spPr/>
    </dgm:pt>
    <dgm:pt modelId="{250AABBA-CBFB-4776-8427-A615809D23C6}" type="pres">
      <dgm:prSet presAssocID="{97952AA1-DE6C-4D88-BF84-71825AAABC2F}" presName="bkgdShape" presStyleLbl="node1" presStyleIdx="2" presStyleCnt="3" custLinFactNeighborX="4399" custLinFactNeighborY="-625"/>
      <dgm:spPr/>
      <dgm:t>
        <a:bodyPr/>
        <a:lstStyle/>
        <a:p>
          <a:endParaRPr lang="en-US"/>
        </a:p>
      </dgm:t>
    </dgm:pt>
    <dgm:pt modelId="{EA4B6FE8-B8EA-445F-A595-26A1C3B236F4}" type="pres">
      <dgm:prSet presAssocID="{97952AA1-DE6C-4D88-BF84-71825AAABC2F}" presName="nodeTx" presStyleLbl="node1" presStyleIdx="2" presStyleCnt="3">
        <dgm:presLayoutVars>
          <dgm:bulletEnabled val="1"/>
        </dgm:presLayoutVars>
      </dgm:prSet>
      <dgm:spPr/>
      <dgm:t>
        <a:bodyPr/>
        <a:lstStyle/>
        <a:p>
          <a:endParaRPr lang="en-US"/>
        </a:p>
      </dgm:t>
    </dgm:pt>
    <dgm:pt modelId="{558490EC-7015-4403-8296-92E6E3FB8DC7}" type="pres">
      <dgm:prSet presAssocID="{97952AA1-DE6C-4D88-BF84-71825AAABC2F}" presName="invisiNode" presStyleLbl="node1" presStyleIdx="2" presStyleCnt="3"/>
      <dgm:spPr/>
    </dgm:pt>
    <dgm:pt modelId="{86F97CA3-421B-4ACA-AE7F-DDC79F22A406}" type="pres">
      <dgm:prSet presAssocID="{97952AA1-DE6C-4D88-BF84-71825AAABC2F}" presName="imagNode" presStyleLbl="fgImgPlace1" presStyleIdx="2" presStyleCnt="3"/>
      <dgm:spPr>
        <a:blipFill rotWithShape="0">
          <a:blip xmlns:r="http://schemas.openxmlformats.org/officeDocument/2006/relationships" r:embed="rId3"/>
          <a:stretch>
            <a:fillRect/>
          </a:stretch>
        </a:blipFill>
      </dgm:spPr>
    </dgm:pt>
  </dgm:ptLst>
  <dgm:cxnLst>
    <dgm:cxn modelId="{43254D4E-2463-444B-A1EB-31F10695B7E6}" type="presOf" srcId="{921359A2-90A6-468C-A096-333C5A094205}" destId="{0F958D82-90C9-4412-9B5D-48E9B56A1000}" srcOrd="0" destOrd="0" presId="urn:microsoft.com/office/officeart/2005/8/layout/hList7"/>
    <dgm:cxn modelId="{A331DA28-4DA9-4487-AF86-3FA72F8DD6DD}" srcId="{FEFF4365-9BB8-45FA-8005-03D0778F12AA}" destId="{9B5715C6-87BC-42A5-8E47-40A2EB0260DB}" srcOrd="0" destOrd="0" parTransId="{01AE6AF4-90E8-4F33-8DFC-76A2A2F1B87A}" sibTransId="{0C2537E1-6706-41CC-950B-8A16CD68592D}"/>
    <dgm:cxn modelId="{E46874DE-CF6C-4424-98EB-AF826847D37F}" type="presOf" srcId="{13C825D2-5B86-4767-9CC1-D0E2478DEA51}" destId="{B5C1CB02-303D-43D4-B402-12D2AA57DCC6}" srcOrd="0" destOrd="0" presId="urn:microsoft.com/office/officeart/2005/8/layout/hList7"/>
    <dgm:cxn modelId="{63CD4126-E6D9-4696-86AC-76C38C5EE321}" type="presOf" srcId="{FEFF4365-9BB8-45FA-8005-03D0778F12AA}" destId="{376B5003-3EA0-4257-88DA-11B5011BC9E9}" srcOrd="0" destOrd="0" presId="urn:microsoft.com/office/officeart/2005/8/layout/hList7"/>
    <dgm:cxn modelId="{30ACB31B-C0DF-40D6-9202-B7966716F49B}" type="presOf" srcId="{0C2537E1-6706-41CC-950B-8A16CD68592D}" destId="{37D7AF32-940C-4C83-8D30-163603107FDA}" srcOrd="0" destOrd="0" presId="urn:microsoft.com/office/officeart/2005/8/layout/hList7"/>
    <dgm:cxn modelId="{47DD78E7-2561-4C43-95B6-5198B538F10A}" srcId="{FEFF4365-9BB8-45FA-8005-03D0778F12AA}" destId="{13C825D2-5B86-4767-9CC1-D0E2478DEA51}" srcOrd="1" destOrd="0" parTransId="{5ABD7014-0842-4B95-80F9-5B52DE96CE00}" sibTransId="{921359A2-90A6-468C-A096-333C5A094205}"/>
    <dgm:cxn modelId="{277D5FB3-F7C1-43F1-8E0B-218E566FE1AC}" type="presOf" srcId="{9B5715C6-87BC-42A5-8E47-40A2EB0260DB}" destId="{B9933FAD-0338-49FE-AB9F-BB0320752467}" srcOrd="0" destOrd="0" presId="urn:microsoft.com/office/officeart/2005/8/layout/hList7"/>
    <dgm:cxn modelId="{FE346B6C-D6DA-40B0-877F-AB753A9B80DF}" type="presOf" srcId="{9B5715C6-87BC-42A5-8E47-40A2EB0260DB}" destId="{3BF4AB8A-D7C8-43FA-BDC7-000C2888174E}" srcOrd="1" destOrd="0" presId="urn:microsoft.com/office/officeart/2005/8/layout/hList7"/>
    <dgm:cxn modelId="{9DD3457A-0BEF-41CD-AB7E-9744A8B41A24}" type="presOf" srcId="{97952AA1-DE6C-4D88-BF84-71825AAABC2F}" destId="{EA4B6FE8-B8EA-445F-A595-26A1C3B236F4}" srcOrd="1" destOrd="0" presId="urn:microsoft.com/office/officeart/2005/8/layout/hList7"/>
    <dgm:cxn modelId="{66B365C3-61BC-4A55-A5E3-5E80016F19D1}" type="presOf" srcId="{97952AA1-DE6C-4D88-BF84-71825AAABC2F}" destId="{250AABBA-CBFB-4776-8427-A615809D23C6}" srcOrd="0" destOrd="0" presId="urn:microsoft.com/office/officeart/2005/8/layout/hList7"/>
    <dgm:cxn modelId="{89E7CEC2-0834-44BF-86F0-2D384838F384}" type="presOf" srcId="{13C825D2-5B86-4767-9CC1-D0E2478DEA51}" destId="{E5EFD02C-F432-4524-A810-6801B3724404}" srcOrd="1" destOrd="0" presId="urn:microsoft.com/office/officeart/2005/8/layout/hList7"/>
    <dgm:cxn modelId="{1F77792C-22A8-4006-9D15-8B05A7D3EEE2}" srcId="{FEFF4365-9BB8-45FA-8005-03D0778F12AA}" destId="{97952AA1-DE6C-4D88-BF84-71825AAABC2F}" srcOrd="2" destOrd="0" parTransId="{80B4B11E-BDF2-4267-9D3B-039706758AF1}" sibTransId="{1683CD06-6674-47BB-ADEB-38DBFC41C31E}"/>
    <dgm:cxn modelId="{9982FE93-7494-443E-914C-C997A5D61329}" type="presParOf" srcId="{376B5003-3EA0-4257-88DA-11B5011BC9E9}" destId="{8462FEDC-7BCC-4718-812B-4574FF6B40C4}" srcOrd="0" destOrd="0" presId="urn:microsoft.com/office/officeart/2005/8/layout/hList7"/>
    <dgm:cxn modelId="{2E081AE6-6D36-419E-B219-109E71F23A65}" type="presParOf" srcId="{376B5003-3EA0-4257-88DA-11B5011BC9E9}" destId="{658F54CC-6AF3-46E0-8AAA-E381DD0B5A65}" srcOrd="1" destOrd="0" presId="urn:microsoft.com/office/officeart/2005/8/layout/hList7"/>
    <dgm:cxn modelId="{EA2A24C1-966E-4566-867A-84BA36C83711}" type="presParOf" srcId="{658F54CC-6AF3-46E0-8AAA-E381DD0B5A65}" destId="{75CE5B1B-CA12-4255-9BDD-5C5A410E4B01}" srcOrd="0" destOrd="0" presId="urn:microsoft.com/office/officeart/2005/8/layout/hList7"/>
    <dgm:cxn modelId="{85E6BAB9-719B-41F7-8B7F-A5A24ACC8D6D}" type="presParOf" srcId="{75CE5B1B-CA12-4255-9BDD-5C5A410E4B01}" destId="{B9933FAD-0338-49FE-AB9F-BB0320752467}" srcOrd="0" destOrd="0" presId="urn:microsoft.com/office/officeart/2005/8/layout/hList7"/>
    <dgm:cxn modelId="{6AEE317B-289E-4A77-88D2-62752A614CB8}" type="presParOf" srcId="{75CE5B1B-CA12-4255-9BDD-5C5A410E4B01}" destId="{3BF4AB8A-D7C8-43FA-BDC7-000C2888174E}" srcOrd="1" destOrd="0" presId="urn:microsoft.com/office/officeart/2005/8/layout/hList7"/>
    <dgm:cxn modelId="{507B5404-1E28-4573-A6FD-79EDA8727DC6}" type="presParOf" srcId="{75CE5B1B-CA12-4255-9BDD-5C5A410E4B01}" destId="{B50BFC37-D707-4FAB-8B3E-69E298501CB7}" srcOrd="2" destOrd="0" presId="urn:microsoft.com/office/officeart/2005/8/layout/hList7"/>
    <dgm:cxn modelId="{51437D62-1B4A-4C14-9D5E-3517D3881BA5}" type="presParOf" srcId="{75CE5B1B-CA12-4255-9BDD-5C5A410E4B01}" destId="{FC9AEA76-A31D-4C8E-83B0-1E6012C75E7A}" srcOrd="3" destOrd="0" presId="urn:microsoft.com/office/officeart/2005/8/layout/hList7"/>
    <dgm:cxn modelId="{F59408E8-2F77-4466-A104-0A20AE3E749F}" type="presParOf" srcId="{658F54CC-6AF3-46E0-8AAA-E381DD0B5A65}" destId="{37D7AF32-940C-4C83-8D30-163603107FDA}" srcOrd="1" destOrd="0" presId="urn:microsoft.com/office/officeart/2005/8/layout/hList7"/>
    <dgm:cxn modelId="{B70A88C6-45E5-4339-966B-B6798F3073C3}" type="presParOf" srcId="{658F54CC-6AF3-46E0-8AAA-E381DD0B5A65}" destId="{6F03CE41-824A-4720-B6BA-240558B84018}" srcOrd="2" destOrd="0" presId="urn:microsoft.com/office/officeart/2005/8/layout/hList7"/>
    <dgm:cxn modelId="{91AB27C7-4791-4809-8EDA-2B3DD74D1060}" type="presParOf" srcId="{6F03CE41-824A-4720-B6BA-240558B84018}" destId="{B5C1CB02-303D-43D4-B402-12D2AA57DCC6}" srcOrd="0" destOrd="0" presId="urn:microsoft.com/office/officeart/2005/8/layout/hList7"/>
    <dgm:cxn modelId="{5C83B6BC-DE3E-4630-B5B7-046960C0685F}" type="presParOf" srcId="{6F03CE41-824A-4720-B6BA-240558B84018}" destId="{E5EFD02C-F432-4524-A810-6801B3724404}" srcOrd="1" destOrd="0" presId="urn:microsoft.com/office/officeart/2005/8/layout/hList7"/>
    <dgm:cxn modelId="{E8AE0E8E-3EFA-4346-9E1C-35055873FFCC}" type="presParOf" srcId="{6F03CE41-824A-4720-B6BA-240558B84018}" destId="{61AF11AA-9F68-4011-B52D-C8A2C5CA8476}" srcOrd="2" destOrd="0" presId="urn:microsoft.com/office/officeart/2005/8/layout/hList7"/>
    <dgm:cxn modelId="{CB39D5AD-D923-4AFB-9912-BEEDA1D48B71}" type="presParOf" srcId="{6F03CE41-824A-4720-B6BA-240558B84018}" destId="{79BB7581-841A-45BD-90BE-1A85D5D3DD83}" srcOrd="3" destOrd="0" presId="urn:microsoft.com/office/officeart/2005/8/layout/hList7"/>
    <dgm:cxn modelId="{18FB1426-020A-4B61-8F87-2DE29270E11D}" type="presParOf" srcId="{658F54CC-6AF3-46E0-8AAA-E381DD0B5A65}" destId="{0F958D82-90C9-4412-9B5D-48E9B56A1000}" srcOrd="3" destOrd="0" presId="urn:microsoft.com/office/officeart/2005/8/layout/hList7"/>
    <dgm:cxn modelId="{DD7024D1-3D37-4876-9449-5ECA3582E2E3}" type="presParOf" srcId="{658F54CC-6AF3-46E0-8AAA-E381DD0B5A65}" destId="{D1A787ED-2F73-407C-BFCC-28DE05ADB90D}" srcOrd="4" destOrd="0" presId="urn:microsoft.com/office/officeart/2005/8/layout/hList7"/>
    <dgm:cxn modelId="{846FB2E9-1C95-48FC-9EE1-CC0C4BEFE923}" type="presParOf" srcId="{D1A787ED-2F73-407C-BFCC-28DE05ADB90D}" destId="{250AABBA-CBFB-4776-8427-A615809D23C6}" srcOrd="0" destOrd="0" presId="urn:microsoft.com/office/officeart/2005/8/layout/hList7"/>
    <dgm:cxn modelId="{F659CA22-2E2A-4330-BD14-26B3111E723F}" type="presParOf" srcId="{D1A787ED-2F73-407C-BFCC-28DE05ADB90D}" destId="{EA4B6FE8-B8EA-445F-A595-26A1C3B236F4}" srcOrd="1" destOrd="0" presId="urn:microsoft.com/office/officeart/2005/8/layout/hList7"/>
    <dgm:cxn modelId="{D185B08F-E96C-4A2C-A4A2-B567BF53C7B3}" type="presParOf" srcId="{D1A787ED-2F73-407C-BFCC-28DE05ADB90D}" destId="{558490EC-7015-4403-8296-92E6E3FB8DC7}" srcOrd="2" destOrd="0" presId="urn:microsoft.com/office/officeart/2005/8/layout/hList7"/>
    <dgm:cxn modelId="{9E006C3A-982B-4312-A03B-CA551EE76477}" type="presParOf" srcId="{D1A787ED-2F73-407C-BFCC-28DE05ADB90D}" destId="{86F97CA3-421B-4ACA-AE7F-DDC79F22A406}" srcOrd="3" destOrd="0" presId="urn:microsoft.com/office/officeart/2005/8/layout/hList7"/>
  </dgm:cxnLst>
  <dgm:bg/>
  <dgm:whole/>
  <dgm:extLst>
    <a:ext uri="http://schemas.microsoft.com/office/drawing/2008/diagram">
      <dsp:dataModelExt xmlns:dsp="http://schemas.microsoft.com/office/drawing/2008/diagram" xmlns="" relId="rId10"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9933FAD-0338-49FE-AB9F-BB0320752467}">
      <dsp:nvSpPr>
        <dsp:cNvPr id="0" name=""/>
        <dsp:cNvSpPr/>
      </dsp:nvSpPr>
      <dsp:spPr>
        <a:xfrm>
          <a:off x="1919" y="0"/>
          <a:ext cx="2986980" cy="312420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en-US" sz="1200" kern="1200" dirty="0" smtClean="0"/>
            <a:t>Ward Cunningham wanted to connect writers within a community.   Something that would help them collaborate.</a:t>
          </a:r>
          <a:endParaRPr lang="en-US" sz="1200" kern="1200" dirty="0"/>
        </a:p>
      </dsp:txBody>
      <dsp:txXfrm>
        <a:off x="1919" y="1249680"/>
        <a:ext cx="2986980" cy="1249680"/>
      </dsp:txXfrm>
    </dsp:sp>
    <dsp:sp modelId="{FC9AEA76-A31D-4C8E-83B0-1E6012C75E7A}">
      <dsp:nvSpPr>
        <dsp:cNvPr id="0" name=""/>
        <dsp:cNvSpPr/>
      </dsp:nvSpPr>
      <dsp:spPr>
        <a:xfrm>
          <a:off x="975230" y="187452"/>
          <a:ext cx="1040358" cy="1040358"/>
        </a:xfrm>
        <a:prstGeom prst="ellipse">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5C1CB02-303D-43D4-B402-12D2AA57DCC6}">
      <dsp:nvSpPr>
        <dsp:cNvPr id="0" name=""/>
        <dsp:cNvSpPr/>
      </dsp:nvSpPr>
      <dsp:spPr>
        <a:xfrm>
          <a:off x="3078509" y="0"/>
          <a:ext cx="2986980" cy="312420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en-US" sz="1200" kern="1200" dirty="0" smtClean="0"/>
            <a:t>He had used Apple’s software with hyper links and wanted to create access to things like that, but which may not yet exist.  Something quick and easy like those wiki wiki busses he saw in Honolulu.</a:t>
          </a:r>
          <a:endParaRPr lang="en-US" sz="1200" kern="1200" dirty="0"/>
        </a:p>
      </dsp:txBody>
      <dsp:txXfrm>
        <a:off x="3078509" y="1249680"/>
        <a:ext cx="2986980" cy="1249680"/>
      </dsp:txXfrm>
    </dsp:sp>
    <dsp:sp modelId="{79BB7581-841A-45BD-90BE-1A85D5D3DD83}">
      <dsp:nvSpPr>
        <dsp:cNvPr id="0" name=""/>
        <dsp:cNvSpPr/>
      </dsp:nvSpPr>
      <dsp:spPr>
        <a:xfrm>
          <a:off x="4051820" y="187452"/>
          <a:ext cx="1040358" cy="1040358"/>
        </a:xfrm>
        <a:prstGeom prst="ellipse">
          <a:avLst/>
        </a:prstGeom>
        <a:blipFill rotWithShape="0">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50AABBA-CBFB-4776-8427-A615809D23C6}">
      <dsp:nvSpPr>
        <dsp:cNvPr id="0" name=""/>
        <dsp:cNvSpPr/>
      </dsp:nvSpPr>
      <dsp:spPr>
        <a:xfrm>
          <a:off x="6157019" y="0"/>
          <a:ext cx="2986980" cy="312420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en-US" sz="1200" kern="1200" dirty="0" smtClean="0"/>
            <a:t>The open format allowed additions and corrections to be made by anyone who was so inclined.  It became self policing.</a:t>
          </a:r>
          <a:endParaRPr lang="en-US" sz="1200" kern="1200" dirty="0"/>
        </a:p>
      </dsp:txBody>
      <dsp:txXfrm>
        <a:off x="6157019" y="1249680"/>
        <a:ext cx="2986980" cy="1249680"/>
      </dsp:txXfrm>
    </dsp:sp>
    <dsp:sp modelId="{86F97CA3-421B-4ACA-AE7F-DDC79F22A406}">
      <dsp:nvSpPr>
        <dsp:cNvPr id="0" name=""/>
        <dsp:cNvSpPr/>
      </dsp:nvSpPr>
      <dsp:spPr>
        <a:xfrm>
          <a:off x="7128410" y="187452"/>
          <a:ext cx="1040358" cy="1040358"/>
        </a:xfrm>
        <a:prstGeom prst="ellipse">
          <a:avLst/>
        </a:prstGeom>
        <a:blipFill rotWithShape="0">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462FEDC-7BCC-4718-812B-4574FF6B40C4}">
      <dsp:nvSpPr>
        <dsp:cNvPr id="0" name=""/>
        <dsp:cNvSpPr/>
      </dsp:nvSpPr>
      <dsp:spPr>
        <a:xfrm>
          <a:off x="365759" y="2499360"/>
          <a:ext cx="8412480" cy="468630"/>
        </a:xfrm>
        <a:prstGeom prst="rightArrow">
          <a:avLst/>
        </a:prstGeom>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tileRect r="-100000" b="-100000"/>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419D9EE-24FD-41E2-9D5B-1BA575EBDC66}" type="datetimeFigureOut">
              <a:rPr lang="en-US" smtClean="0"/>
              <a:pPr/>
              <a:t>5/23/2010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84DD36E-D824-43E9-8347-62E573BEB16E}"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Slide 1:  Title slide, no narration.</a:t>
            </a:r>
          </a:p>
        </p:txBody>
      </p:sp>
      <p:sp>
        <p:nvSpPr>
          <p:cNvPr id="4" name="Slide Number Placeholder 3"/>
          <p:cNvSpPr>
            <a:spLocks noGrp="1"/>
          </p:cNvSpPr>
          <p:nvPr>
            <p:ph type="sldNum" sz="quarter" idx="10"/>
          </p:nvPr>
        </p:nvSpPr>
        <p:spPr/>
        <p:txBody>
          <a:bodyPr/>
          <a:lstStyle/>
          <a:p>
            <a:fld id="{C84DD36E-D824-43E9-8347-62E573BEB16E}"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We may need a trial period to show the technology can maintain the integrity of proprietary information and that the system is kept secure (</a:t>
            </a:r>
            <a:r>
              <a:rPr lang="en-US" sz="1200" kern="1200" dirty="0" err="1" smtClean="0">
                <a:solidFill>
                  <a:schemeClr val="tx1"/>
                </a:solidFill>
                <a:latin typeface="+mn-lt"/>
                <a:ea typeface="+mn-ea"/>
                <a:cs typeface="+mn-cs"/>
              </a:rPr>
              <a:t>Tangient</a:t>
            </a:r>
            <a:r>
              <a:rPr lang="en-US" sz="1200" kern="1200" dirty="0" smtClean="0">
                <a:solidFill>
                  <a:schemeClr val="tx1"/>
                </a:solidFill>
                <a:latin typeface="+mn-lt"/>
                <a:ea typeface="+mn-ea"/>
                <a:cs typeface="+mn-cs"/>
              </a:rPr>
              <a:t> LLC, 2010).</a:t>
            </a:r>
          </a:p>
          <a:p>
            <a:pPr lvl="1"/>
            <a:r>
              <a:rPr lang="en-US" sz="1200" kern="1200" dirty="0" smtClean="0">
                <a:solidFill>
                  <a:schemeClr val="tx1"/>
                </a:solidFill>
                <a:latin typeface="+mn-lt"/>
                <a:ea typeface="+mn-ea"/>
                <a:cs typeface="+mn-cs"/>
              </a:rPr>
              <a:t>We will show who will have access and how we will know.</a:t>
            </a:r>
          </a:p>
          <a:p>
            <a:pPr lvl="1"/>
            <a:r>
              <a:rPr lang="en-US" sz="1200" kern="1200" dirty="0" smtClean="0">
                <a:solidFill>
                  <a:schemeClr val="tx1"/>
                </a:solidFill>
                <a:latin typeface="+mn-lt"/>
                <a:ea typeface="+mn-ea"/>
                <a:cs typeface="+mn-cs"/>
              </a:rPr>
              <a:t>We will show how records are automatically retained and notice given to all when an update made.</a:t>
            </a:r>
          </a:p>
          <a:p>
            <a:pPr lvl="1"/>
            <a:r>
              <a:rPr lang="en-US" sz="1200" kern="1200" dirty="0" smtClean="0">
                <a:solidFill>
                  <a:schemeClr val="tx1"/>
                </a:solidFill>
                <a:latin typeface="+mn-lt"/>
                <a:ea typeface="+mn-ea"/>
                <a:cs typeface="+mn-cs"/>
              </a:rPr>
              <a:t>Security was an early issue, but all users become police in maintaining the integrity of the system (Gibson, 2006).</a:t>
            </a:r>
          </a:p>
          <a:p>
            <a:endParaRPr lang="en-US" dirty="0"/>
          </a:p>
        </p:txBody>
      </p:sp>
      <p:sp>
        <p:nvSpPr>
          <p:cNvPr id="4" name="Slide Number Placeholder 3"/>
          <p:cNvSpPr>
            <a:spLocks noGrp="1"/>
          </p:cNvSpPr>
          <p:nvPr>
            <p:ph type="sldNum" sz="quarter" idx="10"/>
          </p:nvPr>
        </p:nvSpPr>
        <p:spPr/>
        <p:txBody>
          <a:bodyPr/>
          <a:lstStyle/>
          <a:p>
            <a:fld id="{C84DD36E-D824-43E9-8347-62E573BEB16E}"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How do we implement?</a:t>
            </a:r>
          </a:p>
          <a:p>
            <a:pPr lvl="1"/>
            <a:r>
              <a:rPr lang="en-US" sz="1200" kern="1200" dirty="0" smtClean="0">
                <a:solidFill>
                  <a:schemeClr val="tx1"/>
                </a:solidFill>
                <a:latin typeface="+mn-lt"/>
                <a:ea typeface="+mn-ea"/>
                <a:cs typeface="+mn-cs"/>
              </a:rPr>
              <a:t>Easy access to commercial sites and for a fee the site can be protected and not available to all.  </a:t>
            </a:r>
          </a:p>
          <a:p>
            <a:pPr lvl="1"/>
            <a:r>
              <a:rPr lang="en-US" sz="1200" kern="1200" dirty="0" smtClean="0">
                <a:solidFill>
                  <a:schemeClr val="tx1"/>
                </a:solidFill>
                <a:latin typeface="+mn-lt"/>
                <a:ea typeface="+mn-ea"/>
                <a:cs typeface="+mn-cs"/>
              </a:rPr>
              <a:t>The organizer has say who can participate and can monitor.</a:t>
            </a:r>
          </a:p>
          <a:p>
            <a:pPr lvl="1"/>
            <a:r>
              <a:rPr lang="en-US" sz="1200" kern="1200" dirty="0" smtClean="0">
                <a:solidFill>
                  <a:schemeClr val="tx1"/>
                </a:solidFill>
                <a:latin typeface="+mn-lt"/>
                <a:ea typeface="+mn-ea"/>
                <a:cs typeface="+mn-cs"/>
              </a:rPr>
              <a:t>Benefits include update broadcast email to participants.  No need to create a list and monitor it, it is automatically sent to all who have access.  </a:t>
            </a:r>
          </a:p>
          <a:p>
            <a:r>
              <a:rPr lang="en-US" sz="1200" kern="1200" dirty="0" smtClean="0">
                <a:solidFill>
                  <a:schemeClr val="tx1"/>
                </a:solidFill>
                <a:latin typeface="+mn-lt"/>
                <a:ea typeface="+mn-ea"/>
                <a:cs typeface="+mn-cs"/>
              </a:rPr>
              <a:t>Information is, up to the minute, current.</a:t>
            </a:r>
          </a:p>
          <a:p>
            <a:r>
              <a:rPr lang="en-US" sz="1200" kern="1200" dirty="0" smtClean="0">
                <a:solidFill>
                  <a:schemeClr val="tx1"/>
                </a:solidFill>
                <a:latin typeface="+mn-lt"/>
                <a:ea typeface="+mn-ea"/>
                <a:cs typeface="+mn-cs"/>
              </a:rPr>
              <a:t>Changes consistent across the board (</a:t>
            </a:r>
            <a:r>
              <a:rPr lang="en-US" sz="1200" i="1" kern="1200" dirty="0" smtClean="0">
                <a:solidFill>
                  <a:schemeClr val="tx1"/>
                </a:solidFill>
                <a:latin typeface="+mn-lt"/>
                <a:ea typeface="+mn-ea"/>
                <a:cs typeface="+mn-cs"/>
              </a:rPr>
              <a:t>Wikis in Plain English</a:t>
            </a:r>
            <a:r>
              <a:rPr lang="en-US" sz="1200" kern="1200" dirty="0" smtClean="0">
                <a:solidFill>
                  <a:schemeClr val="tx1"/>
                </a:solidFill>
                <a:latin typeface="+mn-lt"/>
                <a:ea typeface="+mn-ea"/>
                <a:cs typeface="+mn-cs"/>
              </a:rPr>
              <a:t>, 2010).</a:t>
            </a:r>
          </a:p>
          <a:p>
            <a:r>
              <a:rPr lang="en-US" sz="1200" kern="1200" dirty="0" smtClean="0">
                <a:solidFill>
                  <a:schemeClr val="tx1"/>
                </a:solidFill>
                <a:latin typeface="+mn-lt"/>
                <a:ea typeface="+mn-ea"/>
                <a:cs typeface="+mn-cs"/>
              </a:rPr>
              <a:t>Clarifications available.</a:t>
            </a:r>
          </a:p>
          <a:p>
            <a:r>
              <a:rPr lang="en-US" sz="1200" kern="1200" dirty="0" smtClean="0">
                <a:solidFill>
                  <a:schemeClr val="tx1"/>
                </a:solidFill>
                <a:latin typeface="+mn-lt"/>
                <a:ea typeface="+mn-ea"/>
                <a:cs typeface="+mn-cs"/>
              </a:rPr>
              <a:t>Other industries have embraced, soon our competitors will as well (</a:t>
            </a:r>
            <a:r>
              <a:rPr lang="en-US" sz="1200" kern="1200" dirty="0" err="1" smtClean="0">
                <a:solidFill>
                  <a:schemeClr val="tx1"/>
                </a:solidFill>
                <a:latin typeface="+mn-lt"/>
                <a:ea typeface="+mn-ea"/>
                <a:cs typeface="+mn-cs"/>
              </a:rPr>
              <a:t>Deiser</a:t>
            </a:r>
            <a:r>
              <a:rPr lang="en-US" sz="1200" kern="1200" dirty="0" smtClean="0">
                <a:solidFill>
                  <a:schemeClr val="tx1"/>
                </a:solidFill>
                <a:latin typeface="+mn-lt"/>
                <a:ea typeface="+mn-ea"/>
                <a:cs typeface="+mn-cs"/>
              </a:rPr>
              <a:t>, 2009; </a:t>
            </a:r>
            <a:r>
              <a:rPr lang="en-US" sz="1200" kern="1200" dirty="0" err="1" smtClean="0">
                <a:solidFill>
                  <a:schemeClr val="tx1"/>
                </a:solidFill>
                <a:latin typeface="+mn-lt"/>
                <a:ea typeface="+mn-ea"/>
                <a:cs typeface="+mn-cs"/>
              </a:rPr>
              <a:t>Henshaw</a:t>
            </a:r>
            <a:r>
              <a:rPr lang="en-US" sz="1200" kern="1200" dirty="0" smtClean="0">
                <a:solidFill>
                  <a:schemeClr val="tx1"/>
                </a:solidFill>
                <a:latin typeface="+mn-lt"/>
                <a:ea typeface="+mn-ea"/>
                <a:cs typeface="+mn-cs"/>
              </a:rPr>
              <a:t>, 2008; Norton &amp; Hathaway, 2008; “</a:t>
            </a:r>
            <a:r>
              <a:rPr lang="en-US" sz="1200" kern="1200" dirty="0" err="1" smtClean="0">
                <a:solidFill>
                  <a:schemeClr val="tx1"/>
                </a:solidFill>
                <a:latin typeface="+mn-lt"/>
                <a:ea typeface="+mn-ea"/>
                <a:cs typeface="+mn-cs"/>
              </a:rPr>
              <a:t>Wikinomics</a:t>
            </a:r>
            <a:r>
              <a:rPr lang="en-US" sz="1200" kern="1200" dirty="0" smtClean="0">
                <a:solidFill>
                  <a:schemeClr val="tx1"/>
                </a:solidFill>
                <a:latin typeface="+mn-lt"/>
                <a:ea typeface="+mn-ea"/>
                <a:cs typeface="+mn-cs"/>
              </a:rPr>
              <a:t>: How Mass Collaboration Will Fundamentally Change Learning,” </a:t>
            </a:r>
            <a:r>
              <a:rPr lang="en-US" sz="1200" kern="1200" dirty="0" err="1" smtClean="0">
                <a:solidFill>
                  <a:schemeClr val="tx1"/>
                </a:solidFill>
                <a:latin typeface="+mn-lt"/>
                <a:ea typeface="+mn-ea"/>
                <a:cs typeface="+mn-cs"/>
              </a:rPr>
              <a:t>n.d</a:t>
            </a:r>
            <a:r>
              <a:rPr lang="en-US" sz="1200" kern="1200" dirty="0" smtClean="0">
                <a:solidFill>
                  <a:schemeClr val="tx1"/>
                </a:solidFill>
                <a:latin typeface="+mn-lt"/>
                <a:ea typeface="+mn-ea"/>
                <a:cs typeface="+mn-cs"/>
              </a:rPr>
              <a:t>.; “Wikis, Digital </a:t>
            </a:r>
            <a:r>
              <a:rPr lang="en-US" sz="1200" kern="1200" dirty="0" err="1" smtClean="0">
                <a:solidFill>
                  <a:schemeClr val="tx1"/>
                </a:solidFill>
                <a:latin typeface="+mn-lt"/>
                <a:ea typeface="+mn-ea"/>
                <a:cs typeface="+mn-cs"/>
              </a:rPr>
              <a:t>Literacies</a:t>
            </a:r>
            <a:r>
              <a:rPr lang="en-US" sz="1200" kern="1200" dirty="0" smtClean="0">
                <a:solidFill>
                  <a:schemeClr val="tx1"/>
                </a:solidFill>
                <a:latin typeface="+mn-lt"/>
                <a:ea typeface="+mn-ea"/>
                <a:cs typeface="+mn-cs"/>
              </a:rPr>
              <a:t>, and Professional Growth..</a:t>
            </a:r>
            <a:r>
              <a:rPr lang="en-US" sz="1200" kern="1200" dirty="0" err="1" smtClean="0">
                <a:solidFill>
                  <a:schemeClr val="tx1"/>
                </a:solidFill>
                <a:latin typeface="+mn-lt"/>
                <a:ea typeface="+mn-ea"/>
                <a:cs typeface="+mn-cs"/>
              </a:rPr>
              <a:t>pdf</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n.d</a:t>
            </a:r>
            <a:r>
              <a:rPr lang="en-US" sz="1200" kern="1200" dirty="0" smtClean="0">
                <a:solidFill>
                  <a:schemeClr val="tx1"/>
                </a:solidFill>
                <a:latin typeface="+mn-lt"/>
                <a:ea typeface="+mn-ea"/>
                <a:cs typeface="+mn-cs"/>
              </a:rPr>
              <a:t>.)!</a:t>
            </a:r>
            <a:r>
              <a:rPr lang="en-US" sz="1200" i="1" kern="1200" dirty="0" smtClean="0">
                <a:solidFill>
                  <a:schemeClr val="tx1"/>
                </a:solidFill>
                <a:latin typeface="+mn-lt"/>
                <a:ea typeface="+mn-ea"/>
                <a:cs typeface="+mn-cs"/>
              </a:rPr>
              <a:t> </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So, will we do this and who shall give us the OK? </a:t>
            </a:r>
          </a:p>
          <a:p>
            <a:r>
              <a:rPr lang="en-US" sz="1200" kern="1200" dirty="0" smtClean="0">
                <a:solidFill>
                  <a:schemeClr val="tx1"/>
                </a:solidFill>
                <a:latin typeface="+mn-lt"/>
                <a:ea typeface="+mn-ea"/>
                <a:cs typeface="+mn-cs"/>
              </a:rPr>
              <a:t>The CAO or President…</a:t>
            </a:r>
          </a:p>
          <a:p>
            <a:endParaRPr lang="en-US" dirty="0"/>
          </a:p>
        </p:txBody>
      </p:sp>
      <p:sp>
        <p:nvSpPr>
          <p:cNvPr id="4" name="Slide Number Placeholder 3"/>
          <p:cNvSpPr>
            <a:spLocks noGrp="1"/>
          </p:cNvSpPr>
          <p:nvPr>
            <p:ph type="sldNum" sz="quarter" idx="10"/>
          </p:nvPr>
        </p:nvSpPr>
        <p:spPr/>
        <p:txBody>
          <a:bodyPr/>
          <a:lstStyle/>
          <a:p>
            <a:fld id="{C84DD36E-D824-43E9-8347-62E573BEB16E}"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A department head would be the likely choice for an internal wiki that need dynamic oversight.  The drawbacks are that there may not be technical comfort levels that would embrace, but the process and basics are easily learned.  Students of this age take this type of technology in stride and may end up being the best technical resource for the department heads or teaching staff (Moore, 2007) who will on reflection find the benefits easily outweigh their apprehensions.  Not all will but in, there will be those who utterly refuse until forced (Rogers, 2003).</a:t>
            </a:r>
          </a:p>
          <a:p>
            <a:endParaRPr lang="en-US" dirty="0"/>
          </a:p>
        </p:txBody>
      </p:sp>
      <p:sp>
        <p:nvSpPr>
          <p:cNvPr id="4" name="Slide Number Placeholder 3"/>
          <p:cNvSpPr>
            <a:spLocks noGrp="1"/>
          </p:cNvSpPr>
          <p:nvPr>
            <p:ph type="sldNum" sz="quarter" idx="10"/>
          </p:nvPr>
        </p:nvSpPr>
        <p:spPr/>
        <p:txBody>
          <a:bodyPr/>
          <a:lstStyle/>
          <a:p>
            <a:fld id="{C84DD36E-D824-43E9-8347-62E573BEB16E}"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Do you believe a centralized or </a:t>
            </a:r>
            <a:r>
              <a:rPr lang="en-US" u="sng" dirty="0" smtClean="0">
                <a:solidFill>
                  <a:srgbClr val="FFFF00"/>
                </a:solidFill>
              </a:rPr>
              <a:t>decentralized</a:t>
            </a:r>
            <a:r>
              <a:rPr lang="en-US" u="sng" dirty="0" smtClean="0"/>
              <a:t> </a:t>
            </a:r>
            <a:r>
              <a:rPr lang="en-US" dirty="0" smtClean="0"/>
              <a:t>approach would work best for the adoption of the innovation you are proposing to the Board of Directors? </a:t>
            </a:r>
          </a:p>
          <a:p>
            <a:r>
              <a:rPr lang="en-US" dirty="0" smtClean="0"/>
              <a:t>Who will you recommend as key change agents in your organization, and how can the </a:t>
            </a:r>
            <a:r>
              <a:rPr lang="en-US" u="sng" dirty="0" smtClean="0"/>
              <a:t>seven roles of a change agent </a:t>
            </a:r>
            <a:r>
              <a:rPr lang="en-US" dirty="0" smtClean="0"/>
              <a:t>be used in your organization to effect positive social change? </a:t>
            </a:r>
          </a:p>
          <a:p>
            <a:r>
              <a:rPr lang="en-US" dirty="0" smtClean="0"/>
              <a:t>Has the innovation you are proposing to the Board already met critical mass in society? If it has not met critical mass, which of the four strategies for achieving critical mass do you recommend to the Board for your innovation? </a:t>
            </a:r>
          </a:p>
          <a:p>
            <a:r>
              <a:rPr lang="en-US" dirty="0" smtClean="0"/>
              <a:t>------------------------------------------------ Narrative----------</a:t>
            </a:r>
          </a:p>
          <a:p>
            <a:r>
              <a:rPr lang="en-US" dirty="0" smtClean="0"/>
              <a:t>-Let the staff use and become familiar with benefits and try on their own, as results come in more will become interested.</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-Students may already be using technology and may help teaching staff grow in understanding.  In the</a:t>
            </a:r>
            <a:r>
              <a:rPr lang="en-US" baseline="0" dirty="0" smtClean="0"/>
              <a:t> age group we serve, 80%+ use the internet and 2% of use is to a wiki!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staff will have another tool to develop critical thinking making our students better for the workforce!</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need-students must compete</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Information change agent becomes evident</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Expertise is developed</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Staff attempts-trial and error- adoption</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Use worldwide is increasing, stay current and lead our students</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process will reach critical mass and become self sustaining, though not all may join in.  Give them the baton, they will run with it!</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C84DD36E-D824-43E9-8347-62E573BEB16E}"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kern="1200" dirty="0" smtClean="0">
                <a:solidFill>
                  <a:schemeClr val="tx1"/>
                </a:solidFill>
                <a:latin typeface="+mn-lt"/>
                <a:ea typeface="+mn-ea"/>
                <a:cs typeface="+mn-cs"/>
              </a:rPr>
              <a:t>Green approach to handouts.</a:t>
            </a:r>
          </a:p>
          <a:p>
            <a:pPr lvl="0"/>
            <a:r>
              <a:rPr lang="en-US" sz="1200" kern="1200" dirty="0" smtClean="0">
                <a:solidFill>
                  <a:schemeClr val="tx1"/>
                </a:solidFill>
                <a:latin typeface="+mn-lt"/>
                <a:ea typeface="+mn-ea"/>
                <a:cs typeface="+mn-cs"/>
              </a:rPr>
              <a:t>Collaborative in nature.</a:t>
            </a:r>
          </a:p>
          <a:p>
            <a:pPr lvl="0"/>
            <a:r>
              <a:rPr lang="en-US" sz="1200" kern="1200" dirty="0" smtClean="0">
                <a:solidFill>
                  <a:schemeClr val="tx1"/>
                </a:solidFill>
                <a:latin typeface="+mn-lt"/>
                <a:ea typeface="+mn-ea"/>
                <a:cs typeface="+mn-cs"/>
              </a:rPr>
              <a:t>Easy to use.</a:t>
            </a:r>
          </a:p>
          <a:p>
            <a:pPr lvl="0"/>
            <a:r>
              <a:rPr lang="en-US" sz="1200" kern="1200" dirty="0" smtClean="0">
                <a:solidFill>
                  <a:schemeClr val="tx1"/>
                </a:solidFill>
                <a:latin typeface="+mn-lt"/>
                <a:ea typeface="+mn-ea"/>
                <a:cs typeface="+mn-cs"/>
              </a:rPr>
              <a:t>Pedagogy supported.</a:t>
            </a:r>
          </a:p>
          <a:p>
            <a:pPr lvl="0"/>
            <a:r>
              <a:rPr lang="en-US" sz="1200" kern="1200" dirty="0" smtClean="0">
                <a:solidFill>
                  <a:schemeClr val="tx1"/>
                </a:solidFill>
                <a:latin typeface="+mn-lt"/>
                <a:ea typeface="+mn-ea"/>
                <a:cs typeface="+mn-cs"/>
              </a:rPr>
              <a:t>Teacher/student interaction outside of classroom.</a:t>
            </a:r>
          </a:p>
          <a:p>
            <a:pPr lvl="0"/>
            <a:r>
              <a:rPr lang="en-US" sz="1200" kern="1200" dirty="0" smtClean="0">
                <a:solidFill>
                  <a:schemeClr val="tx1"/>
                </a:solidFill>
                <a:latin typeface="+mn-lt"/>
                <a:ea typeface="+mn-ea"/>
                <a:cs typeface="+mn-cs"/>
              </a:rPr>
              <a:t>Builds experience for what students are faced with in the workplace.</a:t>
            </a:r>
          </a:p>
          <a:p>
            <a:endParaRPr lang="en-US" dirty="0"/>
          </a:p>
        </p:txBody>
      </p:sp>
      <p:sp>
        <p:nvSpPr>
          <p:cNvPr id="4" name="Slide Number Placeholder 3"/>
          <p:cNvSpPr>
            <a:spLocks noGrp="1"/>
          </p:cNvSpPr>
          <p:nvPr>
            <p:ph type="sldNum" sz="quarter" idx="10"/>
          </p:nvPr>
        </p:nvSpPr>
        <p:spPr/>
        <p:txBody>
          <a:bodyPr/>
          <a:lstStyle/>
          <a:p>
            <a:fld id="{C84DD36E-D824-43E9-8347-62E573BEB16E}" type="slidenum">
              <a:rPr lang="en-US" smtClean="0"/>
              <a:pPr/>
              <a:t>14</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Students need tools relevant to their time to be productive in society.  Through the ages, communication of values, ideas, and information in general has been transferred from one generation to the next.  Whatever tools are available to the teacher are used to reach the learner.  Stories by the campfire, books, audio, visual, right up to the computers and gadgets of today.  Whatever the technology of the time, it is used to reach the learners.  Learners may not always listen, but the message is there and best communicated by the tools the learner </a:t>
            </a:r>
            <a:r>
              <a:rPr lang="en-US" sz="1200" kern="1200" dirty="0" err="1" smtClean="0">
                <a:solidFill>
                  <a:schemeClr val="tx1"/>
                </a:solidFill>
                <a:latin typeface="+mn-lt"/>
                <a:ea typeface="+mn-ea"/>
                <a:cs typeface="+mn-cs"/>
              </a:rPr>
              <a:t>favours</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Dede</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nd</a:t>
            </a:r>
            <a:r>
              <a:rPr lang="en-US" sz="1200" kern="1200" dirty="0" smtClean="0">
                <a:solidFill>
                  <a:schemeClr val="tx1"/>
                </a:solidFill>
                <a:latin typeface="+mn-lt"/>
                <a:ea typeface="+mn-ea"/>
                <a:cs typeface="+mn-cs"/>
              </a:rPr>
              <a:t>).  </a:t>
            </a:r>
          </a:p>
        </p:txBody>
      </p:sp>
      <p:sp>
        <p:nvSpPr>
          <p:cNvPr id="4" name="Slide Number Placeholder 3"/>
          <p:cNvSpPr>
            <a:spLocks noGrp="1"/>
          </p:cNvSpPr>
          <p:nvPr>
            <p:ph type="sldNum" sz="quarter" idx="10"/>
          </p:nvPr>
        </p:nvSpPr>
        <p:spPr/>
        <p:txBody>
          <a:bodyPr/>
          <a:lstStyle/>
          <a:p>
            <a:fld id="{C84DD36E-D824-43E9-8347-62E573BEB16E}"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The ‘duh’ moment, Ward Cunningham creates the wiki (and names it) beginning in about 1995.  He wanted to find it faster and easier, ‘help me and make corrections as needed!’  That’s the wiki! </a:t>
            </a:r>
          </a:p>
          <a:p>
            <a:r>
              <a:rPr lang="en-US" sz="1200" kern="1200" dirty="0" smtClean="0">
                <a:solidFill>
                  <a:schemeClr val="tx1"/>
                </a:solidFill>
                <a:latin typeface="+mn-lt"/>
                <a:ea typeface="+mn-ea"/>
                <a:cs typeface="+mn-cs"/>
              </a:rPr>
              <a:t>	Cunningham had a need, a need to connect ideas and thoughts and the use of hyperlinks to connect these ideas in a system that was accessible and retrievable was intriguing.  He intuitively extended the use of the </a:t>
            </a:r>
            <a:r>
              <a:rPr lang="en-US" sz="1200" kern="1200" dirty="0" err="1" smtClean="0">
                <a:solidFill>
                  <a:schemeClr val="tx1"/>
                </a:solidFill>
                <a:latin typeface="+mn-lt"/>
                <a:ea typeface="+mn-ea"/>
                <a:cs typeface="+mn-cs"/>
              </a:rPr>
              <a:t>hyperstudios</a:t>
            </a:r>
            <a:r>
              <a:rPr lang="en-US" sz="1200" kern="1200" dirty="0" smtClean="0">
                <a:solidFill>
                  <a:schemeClr val="tx1"/>
                </a:solidFill>
                <a:latin typeface="+mn-lt"/>
                <a:ea typeface="+mn-ea"/>
                <a:cs typeface="+mn-cs"/>
              </a:rPr>
              <a:t> premise, linking ideas electronically.  (</a:t>
            </a:r>
            <a:r>
              <a:rPr lang="en-US" sz="1200" kern="1200" dirty="0" err="1" smtClean="0">
                <a:solidFill>
                  <a:schemeClr val="tx1"/>
                </a:solidFill>
                <a:latin typeface="+mn-lt"/>
                <a:ea typeface="+mn-ea"/>
                <a:cs typeface="+mn-cs"/>
              </a:rPr>
              <a:t>Cunningahm</a:t>
            </a:r>
            <a:r>
              <a:rPr lang="en-US" sz="1200" kern="1200" dirty="0" smtClean="0">
                <a:solidFill>
                  <a:schemeClr val="tx1"/>
                </a:solidFill>
                <a:latin typeface="+mn-lt"/>
                <a:ea typeface="+mn-ea"/>
                <a:cs typeface="+mn-cs"/>
              </a:rPr>
              <a:t> &amp; Gage, 2006)</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C84DD36E-D824-43E9-8347-62E573BEB16E}"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What was the development process, why was it designed? </a:t>
            </a:r>
          </a:p>
          <a:p>
            <a:r>
              <a:rPr lang="en-US" sz="1200" kern="1200" dirty="0" smtClean="0">
                <a:solidFill>
                  <a:schemeClr val="tx1"/>
                </a:solidFill>
                <a:latin typeface="+mn-lt"/>
                <a:ea typeface="+mn-ea"/>
                <a:cs typeface="+mn-cs"/>
              </a:rPr>
              <a:t>	Cunningham wanted to create a tool that would allow writers to connect and collaborate while writing without spending time looking things up (Cunningham, 2008).  The need was speed, and ease of resource use.  He attributes the nexus of the idea to </a:t>
            </a:r>
            <a:r>
              <a:rPr lang="en-US" sz="1200" kern="1200" dirty="0" err="1" smtClean="0">
                <a:solidFill>
                  <a:schemeClr val="tx1"/>
                </a:solidFill>
                <a:latin typeface="+mn-lt"/>
                <a:ea typeface="+mn-ea"/>
                <a:cs typeface="+mn-cs"/>
              </a:rPr>
              <a:t>Vannevar</a:t>
            </a:r>
            <a:r>
              <a:rPr lang="en-US" sz="1200" kern="1200" dirty="0" smtClean="0">
                <a:solidFill>
                  <a:schemeClr val="tx1"/>
                </a:solidFill>
                <a:latin typeface="+mn-lt"/>
                <a:ea typeface="+mn-ea"/>
                <a:cs typeface="+mn-cs"/>
              </a:rPr>
              <a:t> Bush who had similar thoughts, but for a reader’s perspective some 40 years before.  </a:t>
            </a:r>
          </a:p>
          <a:p>
            <a:r>
              <a:rPr lang="en-US" sz="1200" kern="1200" dirty="0" smtClean="0">
                <a:solidFill>
                  <a:schemeClr val="tx1"/>
                </a:solidFill>
                <a:latin typeface="+mn-lt"/>
                <a:ea typeface="+mn-ea"/>
                <a:cs typeface="+mn-cs"/>
              </a:rPr>
              <a:t>	At first, the database he designed used the technology of the HyperCard (</a:t>
            </a:r>
            <a:r>
              <a:rPr lang="en-US" sz="1200" kern="1200" dirty="0" err="1" smtClean="0">
                <a:solidFill>
                  <a:schemeClr val="tx1"/>
                </a:solidFill>
                <a:latin typeface="+mn-lt"/>
                <a:ea typeface="+mn-ea"/>
                <a:cs typeface="+mn-cs"/>
              </a:rPr>
              <a:t>Kahney</a:t>
            </a:r>
            <a:r>
              <a:rPr lang="en-US" sz="1200" kern="1200" dirty="0" smtClean="0">
                <a:solidFill>
                  <a:schemeClr val="tx1"/>
                </a:solidFill>
                <a:latin typeface="+mn-lt"/>
                <a:ea typeface="+mn-ea"/>
                <a:cs typeface="+mn-cs"/>
              </a:rPr>
              <a:t>, 2002) program from Apple and the organization of the rolodex.  Something that was easy to use but had to be flexible in that the links set on one page my go to a page that may not yet exist.  The system had to be able to adapt as new items added and maintain connectivity at one’s fingertips.  The speed of access pleased Cunningham and made the whole of the results useful, fast like the wiki </a:t>
            </a:r>
            <a:r>
              <a:rPr lang="en-US" sz="1200" kern="1200" dirty="0" err="1" smtClean="0">
                <a:solidFill>
                  <a:schemeClr val="tx1"/>
                </a:solidFill>
                <a:latin typeface="+mn-lt"/>
                <a:ea typeface="+mn-ea"/>
                <a:cs typeface="+mn-cs"/>
              </a:rPr>
              <a:t>wiki</a:t>
            </a:r>
            <a:r>
              <a:rPr lang="en-US" sz="1200" kern="1200" dirty="0" smtClean="0">
                <a:solidFill>
                  <a:schemeClr val="tx1"/>
                </a:solidFill>
                <a:latin typeface="+mn-lt"/>
                <a:ea typeface="+mn-ea"/>
                <a:cs typeface="+mn-cs"/>
              </a:rPr>
              <a:t> busses in Hawaii he had once visited. </a:t>
            </a:r>
          </a:p>
          <a:p>
            <a:r>
              <a:rPr lang="en-US" sz="1200" kern="1200" dirty="0" smtClean="0">
                <a:solidFill>
                  <a:schemeClr val="tx1"/>
                </a:solidFill>
                <a:latin typeface="+mn-lt"/>
                <a:ea typeface="+mn-ea"/>
                <a:cs typeface="+mn-cs"/>
              </a:rPr>
              <a:t>	Another consideration in development arose.  Who would police it?  Need there be a gatekeeper?  These questions were answered by Cunningham with a resounding ‘no one’ as the open format allows anyone who has access the ability to update and correct.  This was the intrinsic beauty of the technology; all became responsible (Bishop, 2004).  This is further exemplified by my experience of creating a wiki for church, within a couple hours of release and people joining in a spelling error was noted and corrected.  The audience becomes the editor and overseer.</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C84DD36E-D824-43E9-8347-62E573BEB16E}"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The short version, Ward connected data within a data base format and used links that could connect pieces together.  The concept gained popularity and was open format, anybody could edit, add correct, delete, etc.  It became a source of community with its own monitors connected with the site.  He thought about copyright but decided against it (Cunningham, 2008; “What Is Wiki,” 2002; “</a:t>
            </a:r>
            <a:r>
              <a:rPr lang="en-US" sz="1200" kern="1200" dirty="0" err="1" smtClean="0">
                <a:solidFill>
                  <a:schemeClr val="tx1"/>
                </a:solidFill>
                <a:latin typeface="+mn-lt"/>
                <a:ea typeface="+mn-ea"/>
                <a:cs typeface="+mn-cs"/>
              </a:rPr>
              <a:t>Wikinomics</a:t>
            </a:r>
            <a:r>
              <a:rPr lang="en-US" sz="1200" kern="1200" dirty="0" smtClean="0">
                <a:solidFill>
                  <a:schemeClr val="tx1"/>
                </a:solidFill>
                <a:latin typeface="+mn-lt"/>
                <a:ea typeface="+mn-ea"/>
                <a:cs typeface="+mn-cs"/>
              </a:rPr>
              <a:t>: How Mass Collaboration Will Fundamentally Change Learning,” </a:t>
            </a:r>
            <a:r>
              <a:rPr lang="en-US" sz="1200" kern="1200" dirty="0" err="1" smtClean="0">
                <a:solidFill>
                  <a:schemeClr val="tx1"/>
                </a:solidFill>
                <a:latin typeface="+mn-lt"/>
                <a:ea typeface="+mn-ea"/>
                <a:cs typeface="+mn-cs"/>
              </a:rPr>
              <a:t>n.d</a:t>
            </a:r>
            <a:r>
              <a:rPr lang="en-US" sz="1200" kern="1200" dirty="0" smtClean="0">
                <a:solidFill>
                  <a:schemeClr val="tx1"/>
                </a:solidFill>
                <a:latin typeface="+mn-lt"/>
                <a:ea typeface="+mn-ea"/>
                <a:cs typeface="+mn-cs"/>
              </a:rPr>
              <a:t>.).  Commercial sites use this as marketing, free pages supplied if one endures the advertising or one can pay to make it a closed wiki within a limited scope of users (</a:t>
            </a:r>
            <a:r>
              <a:rPr lang="en-US" sz="1200" kern="1200" dirty="0" err="1" smtClean="0">
                <a:solidFill>
                  <a:schemeClr val="tx1"/>
                </a:solidFill>
                <a:latin typeface="+mn-lt"/>
                <a:ea typeface="+mn-ea"/>
                <a:cs typeface="+mn-cs"/>
              </a:rPr>
              <a:t>Tangient</a:t>
            </a:r>
            <a:r>
              <a:rPr lang="en-US" sz="1200" kern="1200" dirty="0" smtClean="0">
                <a:solidFill>
                  <a:schemeClr val="tx1"/>
                </a:solidFill>
                <a:latin typeface="+mn-lt"/>
                <a:ea typeface="+mn-ea"/>
                <a:cs typeface="+mn-cs"/>
              </a:rPr>
              <a:t> LLC, 2010). </a:t>
            </a:r>
          </a:p>
          <a:p>
            <a:endParaRPr lang="en-US" dirty="0" smtClean="0"/>
          </a:p>
        </p:txBody>
      </p:sp>
      <p:sp>
        <p:nvSpPr>
          <p:cNvPr id="4" name="Slide Number Placeholder 3"/>
          <p:cNvSpPr>
            <a:spLocks noGrp="1"/>
          </p:cNvSpPr>
          <p:nvPr>
            <p:ph type="sldNum" sz="quarter" idx="10"/>
          </p:nvPr>
        </p:nvSpPr>
        <p:spPr/>
        <p:txBody>
          <a:bodyPr/>
          <a:lstStyle/>
          <a:p>
            <a:fld id="{C84DD36E-D824-43E9-8347-62E573BEB16E}"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The time line for wikis was short, and not completely traditional.  Release of the technology and use took off once piloted within the author’s organization.  The decision being make not to commercialize the rudimentary design brought about uses and options for product line commercialization, like </a:t>
            </a:r>
            <a:r>
              <a:rPr lang="en-US" sz="1200" kern="1200" dirty="0" err="1" smtClean="0">
                <a:solidFill>
                  <a:schemeClr val="tx1"/>
                </a:solidFill>
                <a:latin typeface="+mn-lt"/>
                <a:ea typeface="+mn-ea"/>
                <a:cs typeface="+mn-cs"/>
              </a:rPr>
              <a:t>Wikispaces</a:t>
            </a:r>
            <a:r>
              <a:rPr lang="en-US" sz="1200" kern="1200" dirty="0" smtClean="0">
                <a:solidFill>
                  <a:schemeClr val="tx1"/>
                </a:solidFill>
                <a:latin typeface="+mn-lt"/>
                <a:ea typeface="+mn-ea"/>
                <a:cs typeface="+mn-cs"/>
              </a:rPr>
              <a:t> and Wikipedia (</a:t>
            </a:r>
            <a:r>
              <a:rPr lang="en-US" sz="1200" kern="1200" dirty="0" err="1" smtClean="0">
                <a:solidFill>
                  <a:schemeClr val="tx1"/>
                </a:solidFill>
                <a:latin typeface="+mn-lt"/>
                <a:ea typeface="+mn-ea"/>
                <a:cs typeface="+mn-cs"/>
              </a:rPr>
              <a:t>Kahney</a:t>
            </a:r>
            <a:r>
              <a:rPr lang="en-US" sz="1200" kern="1200" dirty="0" smtClean="0">
                <a:solidFill>
                  <a:schemeClr val="tx1"/>
                </a:solidFill>
                <a:latin typeface="+mn-lt"/>
                <a:ea typeface="+mn-ea"/>
                <a:cs typeface="+mn-cs"/>
              </a:rPr>
              <a:t>, 2002).  Cunningham and </a:t>
            </a:r>
            <a:r>
              <a:rPr lang="en-US" sz="1200" kern="1200" dirty="0" err="1" smtClean="0">
                <a:solidFill>
                  <a:schemeClr val="tx1"/>
                </a:solidFill>
                <a:latin typeface="+mn-lt"/>
                <a:ea typeface="+mn-ea"/>
                <a:cs typeface="+mn-cs"/>
              </a:rPr>
              <a:t>Leuf</a:t>
            </a:r>
            <a:r>
              <a:rPr lang="en-US" sz="1200" kern="1200" dirty="0" smtClean="0">
                <a:solidFill>
                  <a:schemeClr val="tx1"/>
                </a:solidFill>
                <a:latin typeface="+mn-lt"/>
                <a:ea typeface="+mn-ea"/>
                <a:cs typeface="+mn-cs"/>
              </a:rPr>
              <a:t> wrote </a:t>
            </a:r>
            <a:r>
              <a:rPr lang="en-US" sz="1200" i="1" kern="1200" dirty="0" smtClean="0">
                <a:solidFill>
                  <a:schemeClr val="tx1"/>
                </a:solidFill>
                <a:latin typeface="+mn-lt"/>
                <a:ea typeface="+mn-ea"/>
                <a:cs typeface="+mn-cs"/>
              </a:rPr>
              <a:t>The Wiki Way: Quick Collaboration on the Web</a:t>
            </a:r>
            <a:r>
              <a:rPr lang="en-US" sz="1200" kern="1200" dirty="0" smtClean="0">
                <a:solidFill>
                  <a:schemeClr val="tx1"/>
                </a:solidFill>
                <a:latin typeface="+mn-lt"/>
                <a:ea typeface="+mn-ea"/>
                <a:cs typeface="+mn-cs"/>
              </a:rPr>
              <a:t>, which helped pay the bills (</a:t>
            </a:r>
            <a:r>
              <a:rPr lang="en-US" sz="1200" kern="1200" dirty="0" err="1" smtClean="0">
                <a:solidFill>
                  <a:schemeClr val="tx1"/>
                </a:solidFill>
                <a:latin typeface="+mn-lt"/>
                <a:ea typeface="+mn-ea"/>
                <a:cs typeface="+mn-cs"/>
              </a:rPr>
              <a:t>Leuf</a:t>
            </a:r>
            <a:r>
              <a:rPr lang="en-US" sz="1200" kern="1200" dirty="0" smtClean="0">
                <a:solidFill>
                  <a:schemeClr val="tx1"/>
                </a:solidFill>
                <a:latin typeface="+mn-lt"/>
                <a:ea typeface="+mn-ea"/>
                <a:cs typeface="+mn-cs"/>
              </a:rPr>
              <a:t> &amp; Cunningham, 2005).</a:t>
            </a:r>
          </a:p>
          <a:p>
            <a:endParaRPr lang="en-US" dirty="0"/>
          </a:p>
        </p:txBody>
      </p:sp>
      <p:sp>
        <p:nvSpPr>
          <p:cNvPr id="4" name="Slide Number Placeholder 3"/>
          <p:cNvSpPr>
            <a:spLocks noGrp="1"/>
          </p:cNvSpPr>
          <p:nvPr>
            <p:ph type="sldNum" sz="quarter" idx="10"/>
          </p:nvPr>
        </p:nvSpPr>
        <p:spPr/>
        <p:txBody>
          <a:bodyPr/>
          <a:lstStyle/>
          <a:p>
            <a:fld id="{C84DD36E-D824-43E9-8347-62E573BEB16E}"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Internet use has entered the last phase of the innovation ‘S’ (Thornburg, S Curve, 2009; Saettler, 2004) curve with over 80% acceptance in the U.S.(“World Internet Project,” 2010).  The </a:t>
            </a:r>
            <a:r>
              <a:rPr lang="en-US" sz="1200" kern="1200" dirty="0" err="1" smtClean="0">
                <a:solidFill>
                  <a:schemeClr val="tx1"/>
                </a:solidFill>
                <a:latin typeface="+mn-lt"/>
                <a:ea typeface="+mn-ea"/>
                <a:cs typeface="+mn-cs"/>
              </a:rPr>
              <a:t>maturinty</a:t>
            </a:r>
            <a:r>
              <a:rPr lang="en-US" sz="1200" kern="1200" dirty="0" smtClean="0">
                <a:solidFill>
                  <a:schemeClr val="tx1"/>
                </a:solidFill>
                <a:latin typeface="+mn-lt"/>
                <a:ea typeface="+mn-ea"/>
                <a:cs typeface="+mn-cs"/>
              </a:rPr>
              <a:t> of usage indicates there is widespread acceptance of the tool and what the internet has to offer.  Wiki use remains in a growth stage presently and would be in the second quartile of the ‘S’ curve (“Who's Online - Internet Demographics: Online Activities, 2000-2009,” 2010) with the younger users dominating daily use.  Access to the various wiki’s show about 2% of the daily traffic going to wiki sites, percentage wise perhaps insignificant but that represents millions of users and the potential is there for growth!  European companies are embracing the technology, one major geographic area of competition for our students, with up to 40% of companies using some form of wiki on a regular basis for business and learning opportunities (</a:t>
            </a:r>
            <a:r>
              <a:rPr lang="en-US" sz="1200" kern="1200" dirty="0" err="1" smtClean="0">
                <a:solidFill>
                  <a:schemeClr val="tx1"/>
                </a:solidFill>
                <a:latin typeface="+mn-lt"/>
                <a:ea typeface="+mn-ea"/>
                <a:cs typeface="+mn-cs"/>
              </a:rPr>
              <a:t>Deiser</a:t>
            </a:r>
            <a:r>
              <a:rPr lang="en-US" sz="1200" kern="1200" dirty="0" smtClean="0">
                <a:solidFill>
                  <a:schemeClr val="tx1"/>
                </a:solidFill>
                <a:latin typeface="+mn-lt"/>
                <a:ea typeface="+mn-ea"/>
                <a:cs typeface="+mn-cs"/>
              </a:rPr>
              <a:t>, 2009).  Our students must compete with the world, this is an example of what the Europeans are doing to stay competitive with the US and Asia!</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C84DD36E-D824-43E9-8347-62E573BEB16E}"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Most innovations have their champions.  We need to see who is bringing the wiki into use and how we can complete.  The Europeans have embraced the concept (</a:t>
            </a:r>
            <a:r>
              <a:rPr lang="en-US" sz="1200" kern="1200" dirty="0" err="1" smtClean="0">
                <a:solidFill>
                  <a:schemeClr val="tx1"/>
                </a:solidFill>
                <a:latin typeface="+mn-lt"/>
                <a:ea typeface="+mn-ea"/>
                <a:cs typeface="+mn-cs"/>
              </a:rPr>
              <a:t>Deiser</a:t>
            </a:r>
            <a:r>
              <a:rPr lang="en-US" sz="1200" kern="1200" dirty="0" smtClean="0">
                <a:solidFill>
                  <a:schemeClr val="tx1"/>
                </a:solidFill>
                <a:latin typeface="+mn-lt"/>
                <a:ea typeface="+mn-ea"/>
                <a:cs typeface="+mn-cs"/>
              </a:rPr>
              <a:t>, 2009) and are getting to a maturity level representative of critical mass (</a:t>
            </a:r>
            <a:r>
              <a:rPr lang="en-US" sz="1200" kern="1200" dirty="0" err="1" smtClean="0">
                <a:solidFill>
                  <a:schemeClr val="tx1"/>
                </a:solidFill>
                <a:latin typeface="+mn-lt"/>
                <a:ea typeface="+mn-ea"/>
                <a:cs typeface="+mn-cs"/>
              </a:rPr>
              <a:t>Bakshy</a:t>
            </a:r>
            <a:r>
              <a:rPr lang="en-US" sz="1200" kern="1200" dirty="0" smtClean="0">
                <a:solidFill>
                  <a:schemeClr val="tx1"/>
                </a:solidFill>
                <a:latin typeface="+mn-lt"/>
                <a:ea typeface="+mn-ea"/>
                <a:cs typeface="+mn-cs"/>
              </a:rPr>
              <a:t>, E., Karrer, B., &amp; </a:t>
            </a:r>
            <a:r>
              <a:rPr lang="en-US" sz="1200" kern="1200" dirty="0" err="1" smtClean="0">
                <a:solidFill>
                  <a:schemeClr val="tx1"/>
                </a:solidFill>
                <a:latin typeface="+mn-lt"/>
                <a:ea typeface="+mn-ea"/>
                <a:cs typeface="+mn-cs"/>
              </a:rPr>
              <a:t>Adamic</a:t>
            </a:r>
            <a:r>
              <a:rPr lang="en-US" sz="1200" kern="1200" dirty="0" smtClean="0">
                <a:solidFill>
                  <a:schemeClr val="tx1"/>
                </a:solidFill>
                <a:latin typeface="+mn-lt"/>
                <a:ea typeface="+mn-ea"/>
                <a:cs typeface="+mn-cs"/>
              </a:rPr>
              <a:t>, L., 2009).  Those who see the collaborative efforts as beneficial will champion the wiki, teacher, publishers, businesses, and the like (Gibson, 2006).  It makes sense to project where collaboration is essential and may not be as applicable for information needs that remain static (Wagner, 2004).</a:t>
            </a:r>
          </a:p>
        </p:txBody>
      </p:sp>
      <p:sp>
        <p:nvSpPr>
          <p:cNvPr id="4" name="Slide Number Placeholder 3"/>
          <p:cNvSpPr>
            <a:spLocks noGrp="1"/>
          </p:cNvSpPr>
          <p:nvPr>
            <p:ph type="sldNum" sz="quarter" idx="10"/>
          </p:nvPr>
        </p:nvSpPr>
        <p:spPr/>
        <p:txBody>
          <a:bodyPr/>
          <a:lstStyle/>
          <a:p>
            <a:fld id="{C84DD36E-D824-43E9-8347-62E573BEB16E}"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1" kern="1200" dirty="0" smtClean="0">
                <a:solidFill>
                  <a:schemeClr val="tx1"/>
                </a:solidFill>
                <a:latin typeface="+mn-lt"/>
                <a:ea typeface="+mn-ea"/>
                <a:cs typeface="+mn-cs"/>
              </a:rPr>
              <a:t>We should do this. </a:t>
            </a:r>
            <a:endParaRPr lang="en-US" sz="1200" kern="1200" dirty="0" smtClean="0">
              <a:solidFill>
                <a:schemeClr val="tx1"/>
              </a:solidFill>
              <a:latin typeface="+mn-lt"/>
              <a:ea typeface="+mn-ea"/>
              <a:cs typeface="+mn-cs"/>
            </a:endParaRPr>
          </a:p>
          <a:p>
            <a:pPr lvl="1"/>
            <a:r>
              <a:rPr lang="en-US" sz="1200" kern="1200" dirty="0" smtClean="0">
                <a:solidFill>
                  <a:schemeClr val="tx1"/>
                </a:solidFill>
                <a:latin typeface="+mn-lt"/>
                <a:ea typeface="+mn-ea"/>
                <a:cs typeface="+mn-cs"/>
              </a:rPr>
              <a:t>To stay competitive.</a:t>
            </a:r>
          </a:p>
          <a:p>
            <a:pPr lvl="1"/>
            <a:r>
              <a:rPr lang="en-US" sz="1200" kern="1200" dirty="0" smtClean="0">
                <a:solidFill>
                  <a:schemeClr val="tx1"/>
                </a:solidFill>
                <a:latin typeface="+mn-lt"/>
                <a:ea typeface="+mn-ea"/>
                <a:cs typeface="+mn-cs"/>
              </a:rPr>
              <a:t>To ensure accurate and up to date information.</a:t>
            </a:r>
          </a:p>
          <a:p>
            <a:pPr lvl="1"/>
            <a:r>
              <a:rPr lang="en-US" sz="1200" kern="1200" dirty="0" smtClean="0">
                <a:solidFill>
                  <a:schemeClr val="tx1"/>
                </a:solidFill>
                <a:latin typeface="+mn-lt"/>
                <a:ea typeface="+mn-ea"/>
                <a:cs typeface="+mn-cs"/>
              </a:rPr>
              <a:t>To  be able to easily update and correct as we go.</a:t>
            </a:r>
          </a:p>
          <a:p>
            <a:pPr lvl="1"/>
            <a:r>
              <a:rPr lang="en-US" sz="1200" kern="1200" dirty="0" smtClean="0">
                <a:solidFill>
                  <a:schemeClr val="tx1"/>
                </a:solidFill>
                <a:latin typeface="+mn-lt"/>
                <a:ea typeface="+mn-ea"/>
                <a:cs typeface="+mn-cs"/>
              </a:rPr>
              <a:t>Because it is secure and inexpensive.</a:t>
            </a:r>
          </a:p>
          <a:p>
            <a:pPr lvl="1"/>
            <a:r>
              <a:rPr lang="en-US" sz="1200" kern="1200" dirty="0" smtClean="0">
                <a:solidFill>
                  <a:schemeClr val="tx1"/>
                </a:solidFill>
                <a:latin typeface="+mn-lt"/>
                <a:ea typeface="+mn-ea"/>
                <a:cs typeface="+mn-cs"/>
              </a:rPr>
              <a:t>Because it makes us leaders in the organization staying up with the ever changing programs we offer.</a:t>
            </a:r>
          </a:p>
          <a:p>
            <a:pPr lvl="1"/>
            <a:r>
              <a:rPr lang="en-US" sz="1200" kern="1200" dirty="0" smtClean="0">
                <a:solidFill>
                  <a:schemeClr val="tx1"/>
                </a:solidFill>
                <a:latin typeface="+mn-lt"/>
                <a:ea typeface="+mn-ea"/>
                <a:cs typeface="+mn-cs"/>
              </a:rPr>
              <a:t>To have a fluid and flexible system with records of updates. </a:t>
            </a:r>
          </a:p>
          <a:p>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The dynamic marketplaces in which we work and our students will be competing require us to stay current with technology so that we may prepare the student for what s/he will face.  Many higher education providers are known to be sluggish in adopting, not in developing, newer technologies (</a:t>
            </a:r>
            <a:r>
              <a:rPr lang="en-US" sz="1200" kern="1200" dirty="0" err="1" smtClean="0">
                <a:solidFill>
                  <a:schemeClr val="tx1"/>
                </a:solidFill>
                <a:latin typeface="+mn-lt"/>
                <a:ea typeface="+mn-ea"/>
                <a:cs typeface="+mn-cs"/>
              </a:rPr>
              <a:t>Henshaw</a:t>
            </a:r>
            <a:r>
              <a:rPr lang="en-US" sz="1200" kern="1200" dirty="0" smtClean="0">
                <a:solidFill>
                  <a:schemeClr val="tx1"/>
                </a:solidFill>
                <a:latin typeface="+mn-lt"/>
                <a:ea typeface="+mn-ea"/>
                <a:cs typeface="+mn-cs"/>
              </a:rPr>
              <a:t>, 2008).  We need to be the leader in this realm and more, so need to embrace web 2.0 and be ready to lead the way with web 3.0 as it arrives (</a:t>
            </a:r>
            <a:r>
              <a:rPr lang="en-US" sz="1200" kern="1200" dirty="0" err="1" smtClean="0">
                <a:solidFill>
                  <a:schemeClr val="tx1"/>
                </a:solidFill>
                <a:latin typeface="+mn-lt"/>
                <a:ea typeface="+mn-ea"/>
                <a:cs typeface="+mn-cs"/>
              </a:rPr>
              <a:t>Spivack</a:t>
            </a:r>
            <a:r>
              <a:rPr lang="en-US" sz="1200" kern="1200" dirty="0" smtClean="0">
                <a:solidFill>
                  <a:schemeClr val="tx1"/>
                </a:solidFill>
                <a:latin typeface="+mn-lt"/>
                <a:ea typeface="+mn-ea"/>
                <a:cs typeface="+mn-cs"/>
              </a:rPr>
              <a:t>, 2006).</a:t>
            </a:r>
          </a:p>
          <a:p>
            <a:endParaRPr lang="en-US" dirty="0"/>
          </a:p>
        </p:txBody>
      </p:sp>
      <p:sp>
        <p:nvSpPr>
          <p:cNvPr id="4" name="Slide Number Placeholder 3"/>
          <p:cNvSpPr>
            <a:spLocks noGrp="1"/>
          </p:cNvSpPr>
          <p:nvPr>
            <p:ph type="sldNum" sz="quarter" idx="10"/>
          </p:nvPr>
        </p:nvSpPr>
        <p:spPr/>
        <p:txBody>
          <a:bodyPr/>
          <a:lstStyle/>
          <a:p>
            <a:fld id="{C84DD36E-D824-43E9-8347-62E573BEB16E}"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D09888E-E0D9-4E52-B7E7-B418F99DF4D5}" type="datetimeFigureOut">
              <a:rPr lang="en-US" smtClean="0"/>
              <a:pPr/>
              <a:t>5/23/2010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65616D-14AC-4649-A236-F4C152584F3D}" type="slidenum">
              <a:rPr lang="en-US" smtClean="0"/>
              <a:pPr/>
              <a:t>‹#›</a:t>
            </a:fld>
            <a:endParaRPr lang="en-US"/>
          </a:p>
        </p:txBody>
      </p:sp>
    </p:spTree>
  </p:cSld>
  <p:clrMapOvr>
    <a:masterClrMapping/>
  </p:clrMapOvr>
  <p:transition spd="med">
    <p:wipe di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D09888E-E0D9-4E52-B7E7-B418F99DF4D5}" type="datetimeFigureOut">
              <a:rPr lang="en-US" smtClean="0"/>
              <a:pPr/>
              <a:t>5/23/2010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65616D-14AC-4649-A236-F4C152584F3D}" type="slidenum">
              <a:rPr lang="en-US" smtClean="0"/>
              <a:pPr/>
              <a:t>‹#›</a:t>
            </a:fld>
            <a:endParaRPr lang="en-US"/>
          </a:p>
        </p:txBody>
      </p:sp>
    </p:spTree>
  </p:cSld>
  <p:clrMapOvr>
    <a:masterClrMapping/>
  </p:clrMapOvr>
  <p:transition spd="med">
    <p:wipe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D09888E-E0D9-4E52-B7E7-B418F99DF4D5}" type="datetimeFigureOut">
              <a:rPr lang="en-US" smtClean="0"/>
              <a:pPr/>
              <a:t>5/23/2010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65616D-14AC-4649-A236-F4C152584F3D}" type="slidenum">
              <a:rPr lang="en-US" smtClean="0"/>
              <a:pPr/>
              <a:t>‹#›</a:t>
            </a:fld>
            <a:endParaRPr lang="en-US"/>
          </a:p>
        </p:txBody>
      </p:sp>
    </p:spTree>
  </p:cSld>
  <p:clrMapOvr>
    <a:masterClrMapping/>
  </p:clrMapOvr>
  <p:transition spd="med">
    <p:wipe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D09888E-E0D9-4E52-B7E7-B418F99DF4D5}" type="datetimeFigureOut">
              <a:rPr lang="en-US" smtClean="0"/>
              <a:pPr/>
              <a:t>5/23/2010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65616D-14AC-4649-A236-F4C152584F3D}" type="slidenum">
              <a:rPr lang="en-US" smtClean="0"/>
              <a:pPr/>
              <a:t>‹#›</a:t>
            </a:fld>
            <a:endParaRPr lang="en-US"/>
          </a:p>
        </p:txBody>
      </p:sp>
    </p:spTree>
  </p:cSld>
  <p:clrMapOvr>
    <a:masterClrMapping/>
  </p:clrMapOvr>
  <p:transition spd="med">
    <p:wipe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D09888E-E0D9-4E52-B7E7-B418F99DF4D5}" type="datetimeFigureOut">
              <a:rPr lang="en-US" smtClean="0"/>
              <a:pPr/>
              <a:t>5/23/2010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65616D-14AC-4649-A236-F4C152584F3D}" type="slidenum">
              <a:rPr lang="en-US" smtClean="0"/>
              <a:pPr/>
              <a:t>‹#›</a:t>
            </a:fld>
            <a:endParaRPr lang="en-US"/>
          </a:p>
        </p:txBody>
      </p:sp>
    </p:spTree>
  </p:cSld>
  <p:clrMapOvr>
    <a:masterClrMapping/>
  </p:clrMapOvr>
  <p:transition spd="med">
    <p:wipe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D09888E-E0D9-4E52-B7E7-B418F99DF4D5}" type="datetimeFigureOut">
              <a:rPr lang="en-US" smtClean="0"/>
              <a:pPr/>
              <a:t>5/23/2010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65616D-14AC-4649-A236-F4C152584F3D}" type="slidenum">
              <a:rPr lang="en-US" smtClean="0"/>
              <a:pPr/>
              <a:t>‹#›</a:t>
            </a:fld>
            <a:endParaRPr lang="en-US"/>
          </a:p>
        </p:txBody>
      </p:sp>
    </p:spTree>
  </p:cSld>
  <p:clrMapOvr>
    <a:masterClrMapping/>
  </p:clrMapOvr>
  <p:transition spd="med">
    <p:wipe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D09888E-E0D9-4E52-B7E7-B418F99DF4D5}" type="datetimeFigureOut">
              <a:rPr lang="en-US" smtClean="0"/>
              <a:pPr/>
              <a:t>5/23/2010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965616D-14AC-4649-A236-F4C152584F3D}" type="slidenum">
              <a:rPr lang="en-US" smtClean="0"/>
              <a:pPr/>
              <a:t>‹#›</a:t>
            </a:fld>
            <a:endParaRPr lang="en-US"/>
          </a:p>
        </p:txBody>
      </p:sp>
    </p:spTree>
  </p:cSld>
  <p:clrMapOvr>
    <a:masterClrMapping/>
  </p:clrMapOvr>
  <p:transition spd="med">
    <p:wipe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D09888E-E0D9-4E52-B7E7-B418F99DF4D5}" type="datetimeFigureOut">
              <a:rPr lang="en-US" smtClean="0"/>
              <a:pPr/>
              <a:t>5/23/2010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965616D-14AC-4649-A236-F4C152584F3D}" type="slidenum">
              <a:rPr lang="en-US" smtClean="0"/>
              <a:pPr/>
              <a:t>‹#›</a:t>
            </a:fld>
            <a:endParaRPr lang="en-US"/>
          </a:p>
        </p:txBody>
      </p:sp>
    </p:spTree>
  </p:cSld>
  <p:clrMapOvr>
    <a:masterClrMapping/>
  </p:clrMapOvr>
  <p:transition spd="med">
    <p:wipe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D09888E-E0D9-4E52-B7E7-B418F99DF4D5}" type="datetimeFigureOut">
              <a:rPr lang="en-US" smtClean="0"/>
              <a:pPr/>
              <a:t>5/23/2010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965616D-14AC-4649-A236-F4C152584F3D}" type="slidenum">
              <a:rPr lang="en-US" smtClean="0"/>
              <a:pPr/>
              <a:t>‹#›</a:t>
            </a:fld>
            <a:endParaRPr lang="en-US"/>
          </a:p>
        </p:txBody>
      </p:sp>
    </p:spTree>
  </p:cSld>
  <p:clrMapOvr>
    <a:masterClrMapping/>
  </p:clrMapOvr>
  <p:transition spd="med">
    <p:wipe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D09888E-E0D9-4E52-B7E7-B418F99DF4D5}" type="datetimeFigureOut">
              <a:rPr lang="en-US" smtClean="0"/>
              <a:pPr/>
              <a:t>5/23/2010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65616D-14AC-4649-A236-F4C152584F3D}" type="slidenum">
              <a:rPr lang="en-US" smtClean="0"/>
              <a:pPr/>
              <a:t>‹#›</a:t>
            </a:fld>
            <a:endParaRPr lang="en-US"/>
          </a:p>
        </p:txBody>
      </p:sp>
    </p:spTree>
  </p:cSld>
  <p:clrMapOvr>
    <a:masterClrMapping/>
  </p:clrMapOvr>
  <p:transition spd="med">
    <p:wipe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D09888E-E0D9-4E52-B7E7-B418F99DF4D5}" type="datetimeFigureOut">
              <a:rPr lang="en-US" smtClean="0"/>
              <a:pPr/>
              <a:t>5/23/2010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65616D-14AC-4649-A236-F4C152584F3D}" type="slidenum">
              <a:rPr lang="en-US" smtClean="0"/>
              <a:pPr/>
              <a:t>‹#›</a:t>
            </a:fld>
            <a:endParaRPr lang="en-US"/>
          </a:p>
        </p:txBody>
      </p:sp>
    </p:spTree>
  </p:cSld>
  <p:clrMapOvr>
    <a:masterClrMapping/>
  </p:clrMapOvr>
  <p:transition spd="med">
    <p:wipe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03D4A8"/>
            </a:gs>
            <a:gs pos="25000">
              <a:srgbClr val="21D6E0"/>
            </a:gs>
            <a:gs pos="75000">
              <a:srgbClr val="0087E6"/>
            </a:gs>
            <a:gs pos="100000">
              <a:srgbClr val="005CBF"/>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D09888E-E0D9-4E52-B7E7-B418F99DF4D5}" type="datetimeFigureOut">
              <a:rPr lang="en-US" smtClean="0"/>
              <a:pPr/>
              <a:t>5/23/2010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65616D-14AC-4649-A236-F4C152584F3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wipe dir="d"/>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audio" Target="../media/audio9.wav"/><Relationship Id="rId5" Type="http://schemas.openxmlformats.org/officeDocument/2006/relationships/image" Target="../media/image19.png"/><Relationship Id="rId4" Type="http://schemas.openxmlformats.org/officeDocument/2006/relationships/image" Target="../media/image28.wmf"/></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0.wav"/><Relationship Id="rId1" Type="http://schemas.openxmlformats.org/officeDocument/2006/relationships/tags" Target="../tags/tag3.xml"/><Relationship Id="rId6" Type="http://schemas.openxmlformats.org/officeDocument/2006/relationships/image" Target="../media/image19.png"/><Relationship Id="rId5" Type="http://schemas.openxmlformats.org/officeDocument/2006/relationships/image" Target="../media/image29.wmf"/><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1.wav"/><Relationship Id="rId1" Type="http://schemas.openxmlformats.org/officeDocument/2006/relationships/tags" Target="../tags/tag4.xml"/><Relationship Id="rId6" Type="http://schemas.openxmlformats.org/officeDocument/2006/relationships/image" Target="../media/image19.png"/><Relationship Id="rId5" Type="http://schemas.openxmlformats.org/officeDocument/2006/relationships/image" Target="../media/image30.wmf"/><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audio" Target="../media/audio12.wav"/><Relationship Id="rId6" Type="http://schemas.openxmlformats.org/officeDocument/2006/relationships/image" Target="../media/image19.png"/><Relationship Id="rId5" Type="http://schemas.openxmlformats.org/officeDocument/2006/relationships/image" Target="../media/image32.wmf"/><Relationship Id="rId4" Type="http://schemas.openxmlformats.org/officeDocument/2006/relationships/image" Target="../media/image31.jpeg"/></Relationships>
</file>

<file path=ppt/slides/_rels/slide14.xml.rels><?xml version="1.0" encoding="UTF-8" standalone="yes"?>
<Relationships xmlns="http://schemas.openxmlformats.org/package/2006/relationships"><Relationship Id="rId8" Type="http://schemas.openxmlformats.org/officeDocument/2006/relationships/image" Target="../media/image36.wmf"/><Relationship Id="rId3" Type="http://schemas.openxmlformats.org/officeDocument/2006/relationships/slideLayout" Target="../slideLayouts/slideLayout2.xml"/><Relationship Id="rId7" Type="http://schemas.openxmlformats.org/officeDocument/2006/relationships/image" Target="../media/image35.wmf"/><Relationship Id="rId2" Type="http://schemas.openxmlformats.org/officeDocument/2006/relationships/audio" Target="../media/audio13.wav"/><Relationship Id="rId1" Type="http://schemas.openxmlformats.org/officeDocument/2006/relationships/tags" Target="../tags/tag5.xml"/><Relationship Id="rId6" Type="http://schemas.openxmlformats.org/officeDocument/2006/relationships/image" Target="../media/image34.wmf"/><Relationship Id="rId5" Type="http://schemas.openxmlformats.org/officeDocument/2006/relationships/image" Target="../media/image33.wmf"/><Relationship Id="rId4" Type="http://schemas.openxmlformats.org/officeDocument/2006/relationships/notesSlide" Target="../notesSlides/notesSlide14.xml"/><Relationship Id="rId9"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slideLayout" Target="../slideLayouts/slideLayout2.xml"/><Relationship Id="rId1" Type="http://schemas.openxmlformats.org/officeDocument/2006/relationships/audio" Target="../media/audio14.wav"/><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8" Type="http://schemas.openxmlformats.org/officeDocument/2006/relationships/image" Target="../media/image5.jpeg"/><Relationship Id="rId13" Type="http://schemas.openxmlformats.org/officeDocument/2006/relationships/image" Target="../media/image10.wmf"/><Relationship Id="rId3" Type="http://schemas.openxmlformats.org/officeDocument/2006/relationships/notesSlide" Target="../notesSlides/notesSlide2.xml"/><Relationship Id="rId7" Type="http://schemas.openxmlformats.org/officeDocument/2006/relationships/image" Target="../media/image4.png"/><Relationship Id="rId12" Type="http://schemas.openxmlformats.org/officeDocument/2006/relationships/image" Target="../media/image9.wmf"/><Relationship Id="rId2" Type="http://schemas.openxmlformats.org/officeDocument/2006/relationships/slideLayout" Target="../slideLayouts/slideLayout2.xml"/><Relationship Id="rId1" Type="http://schemas.openxmlformats.org/officeDocument/2006/relationships/audio" Target="../media/audio1.wav"/><Relationship Id="rId6" Type="http://schemas.openxmlformats.org/officeDocument/2006/relationships/image" Target="../media/image3.jpeg"/><Relationship Id="rId11" Type="http://schemas.openxmlformats.org/officeDocument/2006/relationships/image" Target="../media/image8.wmf"/><Relationship Id="rId5" Type="http://schemas.openxmlformats.org/officeDocument/2006/relationships/image" Target="../media/image2.wmf"/><Relationship Id="rId15" Type="http://schemas.openxmlformats.org/officeDocument/2006/relationships/image" Target="../media/image12.png"/><Relationship Id="rId10" Type="http://schemas.openxmlformats.org/officeDocument/2006/relationships/image" Target="../media/image7.jpeg"/><Relationship Id="rId4" Type="http://schemas.openxmlformats.org/officeDocument/2006/relationships/image" Target="../media/image1.wmf"/><Relationship Id="rId9" Type="http://schemas.openxmlformats.org/officeDocument/2006/relationships/image" Target="../media/image6.gif"/><Relationship Id="rId14" Type="http://schemas.openxmlformats.org/officeDocument/2006/relationships/image" Target="../media/image11.gif"/></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audio" Target="../media/audio2.wav"/><Relationship Id="rId6" Type="http://schemas.openxmlformats.org/officeDocument/2006/relationships/image" Target="../media/image14.png"/><Relationship Id="rId5" Type="http://schemas.openxmlformats.org/officeDocument/2006/relationships/image" Target="../media/image13.jpeg"/><Relationship Id="rId4" Type="http://schemas.openxmlformats.org/officeDocument/2006/relationships/hyperlink" Target="http://www.youtube.com/watch?v=bx6nNqSASGo&amp;feature=related" TargetMode="External"/></Relationships>
</file>

<file path=ppt/slides/_rels/slide4.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notesSlide" Target="../notesSlides/notesSlide4.xml"/><Relationship Id="rId7" Type="http://schemas.openxmlformats.org/officeDocument/2006/relationships/diagramLayout" Target="../diagrams/layout1.xml"/><Relationship Id="rId2" Type="http://schemas.openxmlformats.org/officeDocument/2006/relationships/slideLayout" Target="../slideLayouts/slideLayout2.xml"/><Relationship Id="rId1" Type="http://schemas.openxmlformats.org/officeDocument/2006/relationships/audio" Target="../media/audio3.wav"/><Relationship Id="rId6" Type="http://schemas.openxmlformats.org/officeDocument/2006/relationships/diagramData" Target="../diagrams/data1.xml"/><Relationship Id="rId11" Type="http://schemas.openxmlformats.org/officeDocument/2006/relationships/image" Target="../media/image19.png"/><Relationship Id="rId5" Type="http://schemas.openxmlformats.org/officeDocument/2006/relationships/image" Target="../media/image15.wmf"/><Relationship Id="rId10" Type="http://schemas.microsoft.com/office/2007/relationships/diagramDrawing" Target="../diagrams/drawing1.xml"/><Relationship Id="rId4" Type="http://schemas.openxmlformats.org/officeDocument/2006/relationships/hyperlink" Target="http://www.youtube.com/watch?v=Io-86pFPCsg&amp;feature=related" TargetMode="External"/><Relationship Id="rId9" Type="http://schemas.openxmlformats.org/officeDocument/2006/relationships/diagramColors" Target="../diagrams/colors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4.wav"/><Relationship Id="rId1" Type="http://schemas.openxmlformats.org/officeDocument/2006/relationships/tags" Target="../tags/tag1.xml"/><Relationship Id="rId6" Type="http://schemas.openxmlformats.org/officeDocument/2006/relationships/image" Target="../media/image19.png"/><Relationship Id="rId5" Type="http://schemas.openxmlformats.org/officeDocument/2006/relationships/image" Target="../media/image20.wmf"/><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8" Type="http://schemas.openxmlformats.org/officeDocument/2006/relationships/hyperlink" Target="http://www.youtube.com/watch?v=mPNJuHje4w4&amp;feature=PlayList&amp;p=D791B371C01E0A35&amp;playnext_from=PL&amp;index=0&amp;playnext=1" TargetMode="External"/><Relationship Id="rId3" Type="http://schemas.openxmlformats.org/officeDocument/2006/relationships/slideLayout" Target="../slideLayouts/slideLayout2.xml"/><Relationship Id="rId7" Type="http://schemas.openxmlformats.org/officeDocument/2006/relationships/hyperlink" Target="http://www.wired.com/gadgets/mac/commentary/cultofmac/2002/08/54365?currentPage=2" TargetMode="External"/><Relationship Id="rId2" Type="http://schemas.openxmlformats.org/officeDocument/2006/relationships/audio" Target="../media/audio5.wav"/><Relationship Id="rId1" Type="http://schemas.openxmlformats.org/officeDocument/2006/relationships/tags" Target="../tags/tag2.xml"/><Relationship Id="rId6" Type="http://schemas.openxmlformats.org/officeDocument/2006/relationships/hyperlink" Target="http://c2.com/cgi/wiki?WikiHistory" TargetMode="External"/><Relationship Id="rId5" Type="http://schemas.openxmlformats.org/officeDocument/2006/relationships/hyperlink" Target="http://en.wikipedia.org/wiki/History_of_wikipedia#History_overview" TargetMode="External"/><Relationship Id="rId10" Type="http://schemas.openxmlformats.org/officeDocument/2006/relationships/image" Target="../media/image19.png"/><Relationship Id="rId4" Type="http://schemas.openxmlformats.org/officeDocument/2006/relationships/notesSlide" Target="../notesSlides/notesSlide6.xml"/><Relationship Id="rId9" Type="http://schemas.openxmlformats.org/officeDocument/2006/relationships/hyperlink" Target="http://www.youtube.com/watch?v=METRZAMov3A&amp;feature=related" TargetMode="External"/></Relationships>
</file>

<file path=ppt/slides/_rels/slide7.xml.rels><?xml version="1.0" encoding="UTF-8" standalone="yes"?>
<Relationships xmlns="http://schemas.openxmlformats.org/package/2006/relationships"><Relationship Id="rId8" Type="http://schemas.openxmlformats.org/officeDocument/2006/relationships/hyperlink" Target="http://www.pewinternet.org/Trend-Data/Online-Activities-20002009.aspx" TargetMode="External"/><Relationship Id="rId3" Type="http://schemas.openxmlformats.org/officeDocument/2006/relationships/notesSlide" Target="../notesSlides/notesSlide7.xml"/><Relationship Id="rId7" Type="http://schemas.openxmlformats.org/officeDocument/2006/relationships/image" Target="../media/image24.wmf"/><Relationship Id="rId2" Type="http://schemas.openxmlformats.org/officeDocument/2006/relationships/slideLayout" Target="../slideLayouts/slideLayout2.xml"/><Relationship Id="rId1" Type="http://schemas.openxmlformats.org/officeDocument/2006/relationships/audio" Target="../media/audio6.wav"/><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 Id="rId9"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audio" Target="../media/audio7.wav"/><Relationship Id="rId6" Type="http://schemas.openxmlformats.org/officeDocument/2006/relationships/image" Target="../media/image19.png"/><Relationship Id="rId5" Type="http://schemas.openxmlformats.org/officeDocument/2006/relationships/image" Target="../media/image26.wmf"/><Relationship Id="rId4" Type="http://schemas.openxmlformats.org/officeDocument/2006/relationships/image" Target="../media/image25.wmf"/></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audio" Target="../media/audio8.wav"/><Relationship Id="rId5" Type="http://schemas.openxmlformats.org/officeDocument/2006/relationships/image" Target="../media/image19.png"/><Relationship Id="rId4" Type="http://schemas.openxmlformats.org/officeDocument/2006/relationships/image" Target="../media/image27.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Wiki’s : </a:t>
            </a:r>
            <a:br>
              <a:rPr lang="en-US" dirty="0" smtClean="0"/>
            </a:br>
            <a:r>
              <a:rPr lang="en-US" dirty="0" smtClean="0"/>
              <a:t>Part of the Web 2.0 Revolution</a:t>
            </a:r>
            <a:endParaRPr lang="en-US" dirty="0"/>
          </a:p>
        </p:txBody>
      </p:sp>
      <p:sp>
        <p:nvSpPr>
          <p:cNvPr id="3" name="Subtitle 2"/>
          <p:cNvSpPr>
            <a:spLocks noGrp="1"/>
          </p:cNvSpPr>
          <p:nvPr>
            <p:ph type="subTitle" idx="1"/>
          </p:nvPr>
        </p:nvSpPr>
        <p:spPr/>
        <p:txBody>
          <a:bodyPr/>
          <a:lstStyle/>
          <a:p>
            <a:r>
              <a:rPr lang="en-US" dirty="0" smtClean="0">
                <a:solidFill>
                  <a:schemeClr val="tx1"/>
                </a:solidFill>
              </a:rPr>
              <a:t>N J Sparling</a:t>
            </a:r>
          </a:p>
          <a:p>
            <a:r>
              <a:rPr lang="en-US" dirty="0" err="1" smtClean="0">
                <a:solidFill>
                  <a:schemeClr val="tx1"/>
                </a:solidFill>
              </a:rPr>
              <a:t>Educ</a:t>
            </a:r>
            <a:r>
              <a:rPr lang="en-US" dirty="0" smtClean="0">
                <a:solidFill>
                  <a:schemeClr val="tx1"/>
                </a:solidFill>
              </a:rPr>
              <a:t> 8841</a:t>
            </a:r>
          </a:p>
        </p:txBody>
      </p:sp>
    </p:spTree>
  </p:cSld>
  <p:clrMapOvr>
    <a:masterClrMapping/>
  </p:clrMapOvr>
  <p:transition spd="med">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2400" y="381000"/>
            <a:ext cx="8763000" cy="6001643"/>
          </a:xfrm>
          <a:prstGeom prst="rect">
            <a:avLst/>
          </a:prstGeom>
          <a:noFill/>
        </p:spPr>
        <p:txBody>
          <a:bodyPr wrap="square" rtlCol="0">
            <a:spAutoFit/>
          </a:bodyPr>
          <a:lstStyle/>
          <a:p>
            <a:r>
              <a:rPr lang="en-US" sz="3200" dirty="0" smtClean="0">
                <a:effectLst>
                  <a:outerShdw blurRad="38100" dist="38100" dir="2700000" algn="tl">
                    <a:srgbClr val="000000">
                      <a:alpha val="43137"/>
                    </a:srgbClr>
                  </a:outerShdw>
                </a:effectLst>
                <a:latin typeface="Comic Sans MS" pitchFamily="66" charset="0"/>
              </a:rPr>
              <a:t>We may need a trial period to show the technology can maintain the integrity of proprietary information and that the system is kept secure.</a:t>
            </a:r>
          </a:p>
          <a:p>
            <a:pPr lvl="1">
              <a:buFont typeface="Wingdings" pitchFamily="2" charset="2"/>
              <a:buChar char="Ø"/>
            </a:pPr>
            <a:r>
              <a:rPr lang="en-US" sz="3200" dirty="0" smtClean="0">
                <a:effectLst>
                  <a:outerShdw blurRad="38100" dist="38100" dir="2700000" algn="tl">
                    <a:srgbClr val="000000">
                      <a:alpha val="43137"/>
                    </a:srgbClr>
                  </a:outerShdw>
                </a:effectLst>
                <a:latin typeface="Comic Sans MS" pitchFamily="66" charset="0"/>
              </a:rPr>
              <a:t>We will show who will have access and how we will know.</a:t>
            </a:r>
          </a:p>
          <a:p>
            <a:pPr lvl="1">
              <a:buFont typeface="Wingdings" pitchFamily="2" charset="2"/>
              <a:buChar char="Ø"/>
            </a:pPr>
            <a:r>
              <a:rPr lang="en-US" sz="3200" dirty="0" smtClean="0">
                <a:effectLst>
                  <a:outerShdw blurRad="38100" dist="38100" dir="2700000" algn="tl">
                    <a:srgbClr val="000000">
                      <a:alpha val="43137"/>
                    </a:srgbClr>
                  </a:outerShdw>
                </a:effectLst>
                <a:latin typeface="Comic Sans MS" pitchFamily="66" charset="0"/>
              </a:rPr>
              <a:t>We will show how records are automatically retained and notice given to all when an update made.</a:t>
            </a:r>
          </a:p>
          <a:p>
            <a:pPr lvl="1">
              <a:buFont typeface="Wingdings" pitchFamily="2" charset="2"/>
              <a:buChar char="Ø"/>
            </a:pPr>
            <a:r>
              <a:rPr lang="en-US" sz="3200" dirty="0" smtClean="0">
                <a:effectLst>
                  <a:outerShdw blurRad="38100" dist="38100" dir="2700000" algn="tl">
                    <a:srgbClr val="000000">
                      <a:alpha val="43137"/>
                    </a:srgbClr>
                  </a:outerShdw>
                </a:effectLst>
                <a:latin typeface="Comic Sans MS" pitchFamily="66" charset="0"/>
              </a:rPr>
              <a:t>Security was an early issue, but all users become police in maintaining the integrity of the system.</a:t>
            </a:r>
          </a:p>
        </p:txBody>
      </p:sp>
      <p:pic>
        <p:nvPicPr>
          <p:cNvPr id="1026" name="Picture 2" descr="C:\Users\NJS\Pictures\Microsoft Clip Organizer\j0078729.wmf"/>
          <p:cNvPicPr>
            <a:picLocks noChangeAspect="1" noChangeArrowheads="1"/>
          </p:cNvPicPr>
          <p:nvPr/>
        </p:nvPicPr>
        <p:blipFill>
          <a:blip r:embed="rId4" cstate="print"/>
          <a:srcRect/>
          <a:stretch>
            <a:fillRect/>
          </a:stretch>
        </p:blipFill>
        <p:spPr bwMode="auto">
          <a:xfrm>
            <a:off x="7467600" y="2895600"/>
            <a:ext cx="1267741" cy="1066800"/>
          </a:xfrm>
          <a:prstGeom prst="rect">
            <a:avLst/>
          </a:prstGeom>
          <a:noFill/>
        </p:spPr>
      </p:pic>
      <p:pic>
        <p:nvPicPr>
          <p:cNvPr id="5" name="~PP1553.WAV">
            <a:hlinkClick r:id="" action="ppaction://media"/>
          </p:cNvPr>
          <p:cNvPicPr>
            <a:picLocks noRot="1" noChangeAspect="1"/>
          </p:cNvPicPr>
          <p:nvPr>
            <a:wavAudioFile r:embed="rId1" name="~PP1553.WAV"/>
          </p:nvPr>
        </p:nvPicPr>
        <p:blipFill>
          <a:blip r:embed="rId5" cstate="print"/>
          <a:stretch>
            <a:fillRect/>
          </a:stretch>
        </p:blipFill>
        <p:spPr>
          <a:xfrm>
            <a:off x="8716963" y="6430963"/>
            <a:ext cx="304800" cy="304800"/>
          </a:xfrm>
          <a:prstGeom prst="rect">
            <a:avLst/>
          </a:prstGeom>
        </p:spPr>
      </p:pic>
    </p:spTree>
  </p:cSld>
  <p:clrMapOvr>
    <a:masterClrMapping/>
  </p:clrMapOvr>
  <p:transition spd="med" advTm="36070">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par>
                                <p:cTn id="7" presetID="39" presetClass="entr" presetSubtype="0" accel="100000" fill="hold" grpId="0" nodeType="withEffect">
                                  <p:stCondLst>
                                    <p:cond delay="0"/>
                                  </p:stCondLst>
                                  <p:iterate type="wd">
                                    <p:tmPct val="10000"/>
                                  </p:iterate>
                                  <p:childTnLst>
                                    <p:set>
                                      <p:cBhvr>
                                        <p:cTn id="8" dur="1" fill="hold">
                                          <p:stCondLst>
                                            <p:cond delay="0"/>
                                          </p:stCondLst>
                                        </p:cTn>
                                        <p:tgtEl>
                                          <p:spTgt spid="4">
                                            <p:txEl>
                                              <p:pRg st="0" end="0"/>
                                            </p:txEl>
                                          </p:spTgt>
                                        </p:tgtEl>
                                        <p:attrNameLst>
                                          <p:attrName>style.visibility</p:attrName>
                                        </p:attrNameLst>
                                      </p:cBhvr>
                                      <p:to>
                                        <p:strVal val="visible"/>
                                      </p:to>
                                    </p:set>
                                    <p:anim calcmode="lin" valueType="num">
                                      <p:cBhvr>
                                        <p:cTn id="9" dur="500" fill="hold"/>
                                        <p:tgtEl>
                                          <p:spTgt spid="4">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1" dur="500" fill="hold"/>
                                        <p:tgtEl>
                                          <p:spTgt spid="4">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2" dur="5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par>
                          <p:cTn id="13" fill="hold">
                            <p:stCondLst>
                              <p:cond delay="1700"/>
                            </p:stCondLst>
                            <p:childTnLst>
                              <p:par>
                                <p:cTn id="14" presetID="39" presetClass="entr" presetSubtype="0" accel="100000" fill="hold" grpId="0" nodeType="afterEffect">
                                  <p:stCondLst>
                                    <p:cond delay="1000"/>
                                  </p:stCondLst>
                                  <p:iterate type="wd">
                                    <p:tmPct val="10000"/>
                                  </p:iterate>
                                  <p:childTnLst>
                                    <p:set>
                                      <p:cBhvr>
                                        <p:cTn id="15" dur="1" fill="hold">
                                          <p:stCondLst>
                                            <p:cond delay="0"/>
                                          </p:stCondLst>
                                        </p:cTn>
                                        <p:tgtEl>
                                          <p:spTgt spid="4">
                                            <p:txEl>
                                              <p:pRg st="1" end="1"/>
                                            </p:txEl>
                                          </p:spTgt>
                                        </p:tgtEl>
                                        <p:attrNameLst>
                                          <p:attrName>style.visibility</p:attrName>
                                        </p:attrNameLst>
                                      </p:cBhvr>
                                      <p:to>
                                        <p:strVal val="visible"/>
                                      </p:to>
                                    </p:set>
                                    <p:anim calcmode="lin" valueType="num">
                                      <p:cBhvr>
                                        <p:cTn id="16" dur="500" fill="hold"/>
                                        <p:tgtEl>
                                          <p:spTgt spid="4">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7" dur="500" fill="hold"/>
                                        <p:tgtEl>
                                          <p:spTgt spid="4">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8" dur="500" fill="hold"/>
                                        <p:tgtEl>
                                          <p:spTgt spid="4">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19" dur="500" fill="hold"/>
                                        <p:tgtEl>
                                          <p:spTgt spid="4">
                                            <p:txEl>
                                              <p:pRg st="1" end="1"/>
                                            </p:txEl>
                                          </p:spTgt>
                                        </p:tgtEl>
                                        <p:attrNameLst>
                                          <p:attrName>ppt_y</p:attrName>
                                        </p:attrNameLst>
                                      </p:cBhvr>
                                      <p:tavLst>
                                        <p:tav tm="0">
                                          <p:val>
                                            <p:strVal val="#ppt_y"/>
                                          </p:val>
                                        </p:tav>
                                        <p:tav tm="100000">
                                          <p:val>
                                            <p:strVal val="#ppt_y"/>
                                          </p:val>
                                        </p:tav>
                                      </p:tavLst>
                                    </p:anim>
                                  </p:childTnLst>
                                </p:cTn>
                              </p:par>
                              <p:par>
                                <p:cTn id="20" presetID="10" presetClass="entr" presetSubtype="0" fill="hold" nodeType="withEffect">
                                  <p:stCondLst>
                                    <p:cond delay="0"/>
                                  </p:stCondLst>
                                  <p:childTnLst>
                                    <p:set>
                                      <p:cBhvr>
                                        <p:cTn id="21" dur="1" fill="hold">
                                          <p:stCondLst>
                                            <p:cond delay="0"/>
                                          </p:stCondLst>
                                        </p:cTn>
                                        <p:tgtEl>
                                          <p:spTgt spid="1026"/>
                                        </p:tgtEl>
                                        <p:attrNameLst>
                                          <p:attrName>style.visibility</p:attrName>
                                        </p:attrNameLst>
                                      </p:cBhvr>
                                      <p:to>
                                        <p:strVal val="visible"/>
                                      </p:to>
                                    </p:set>
                                    <p:animEffect transition="in" filter="fade">
                                      <p:cBhvr>
                                        <p:cTn id="22" dur="2000"/>
                                        <p:tgtEl>
                                          <p:spTgt spid="1026"/>
                                        </p:tgtEl>
                                      </p:cBhvr>
                                    </p:animEffect>
                                  </p:childTnLst>
                                </p:cTn>
                              </p:par>
                            </p:childTnLst>
                          </p:cTn>
                        </p:par>
                        <p:par>
                          <p:cTn id="23" fill="hold">
                            <p:stCondLst>
                              <p:cond delay="3800"/>
                            </p:stCondLst>
                            <p:childTnLst>
                              <p:par>
                                <p:cTn id="24" presetID="39" presetClass="entr" presetSubtype="0" accel="100000" fill="hold" grpId="0" nodeType="afterEffect">
                                  <p:stCondLst>
                                    <p:cond delay="1000"/>
                                  </p:stCondLst>
                                  <p:iterate type="wd">
                                    <p:tmPct val="10000"/>
                                  </p:iterate>
                                  <p:childTnLst>
                                    <p:set>
                                      <p:cBhvr>
                                        <p:cTn id="25" dur="1" fill="hold">
                                          <p:stCondLst>
                                            <p:cond delay="0"/>
                                          </p:stCondLst>
                                        </p:cTn>
                                        <p:tgtEl>
                                          <p:spTgt spid="4">
                                            <p:txEl>
                                              <p:pRg st="2" end="2"/>
                                            </p:txEl>
                                          </p:spTgt>
                                        </p:tgtEl>
                                        <p:attrNameLst>
                                          <p:attrName>style.visibility</p:attrName>
                                        </p:attrNameLst>
                                      </p:cBhvr>
                                      <p:to>
                                        <p:strVal val="visible"/>
                                      </p:to>
                                    </p:set>
                                    <p:anim calcmode="lin" valueType="num">
                                      <p:cBhvr>
                                        <p:cTn id="26" dur="500" fill="hold"/>
                                        <p:tgtEl>
                                          <p:spTgt spid="4">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7" dur="500" fill="hold"/>
                                        <p:tgtEl>
                                          <p:spTgt spid="4">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8" dur="500" fill="hold"/>
                                        <p:tgtEl>
                                          <p:spTgt spid="4">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29" dur="500" fill="hold"/>
                                        <p:tgtEl>
                                          <p:spTgt spid="4">
                                            <p:txEl>
                                              <p:pRg st="2" end="2"/>
                                            </p:txEl>
                                          </p:spTgt>
                                        </p:tgtEl>
                                        <p:attrNameLst>
                                          <p:attrName>ppt_y</p:attrName>
                                        </p:attrNameLst>
                                      </p:cBhvr>
                                      <p:tavLst>
                                        <p:tav tm="0">
                                          <p:val>
                                            <p:strVal val="#ppt_y"/>
                                          </p:val>
                                        </p:tav>
                                        <p:tav tm="100000">
                                          <p:val>
                                            <p:strVal val="#ppt_y"/>
                                          </p:val>
                                        </p:tav>
                                      </p:tavLst>
                                    </p:anim>
                                  </p:childTnLst>
                                </p:cTn>
                              </p:par>
                            </p:childTnLst>
                          </p:cTn>
                        </p:par>
                        <p:par>
                          <p:cTn id="30" fill="hold">
                            <p:stCondLst>
                              <p:cond delay="6150"/>
                            </p:stCondLst>
                            <p:childTnLst>
                              <p:par>
                                <p:cTn id="31" presetID="39" presetClass="entr" presetSubtype="0" accel="100000" fill="hold" grpId="0" nodeType="afterEffect">
                                  <p:stCondLst>
                                    <p:cond delay="1000"/>
                                  </p:stCondLst>
                                  <p:iterate type="wd">
                                    <p:tmPct val="10000"/>
                                  </p:iterate>
                                  <p:childTnLst>
                                    <p:set>
                                      <p:cBhvr>
                                        <p:cTn id="32" dur="1" fill="hold">
                                          <p:stCondLst>
                                            <p:cond delay="0"/>
                                          </p:stCondLst>
                                        </p:cTn>
                                        <p:tgtEl>
                                          <p:spTgt spid="4">
                                            <p:txEl>
                                              <p:pRg st="3" end="3"/>
                                            </p:txEl>
                                          </p:spTgt>
                                        </p:tgtEl>
                                        <p:attrNameLst>
                                          <p:attrName>style.visibility</p:attrName>
                                        </p:attrNameLst>
                                      </p:cBhvr>
                                      <p:to>
                                        <p:strVal val="visible"/>
                                      </p:to>
                                    </p:set>
                                    <p:anim calcmode="lin" valueType="num">
                                      <p:cBhvr>
                                        <p:cTn id="33" dur="500" fill="hold"/>
                                        <p:tgtEl>
                                          <p:spTgt spid="4">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4" dur="500" fill="hold"/>
                                        <p:tgtEl>
                                          <p:spTgt spid="4">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5" dur="500" fill="hold"/>
                                        <p:tgtEl>
                                          <p:spTgt spid="4">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36" dur="500" fill="hold"/>
                                        <p:tgtEl>
                                          <p:spTgt spid="4">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37"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4"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228600"/>
            <a:ext cx="8763000" cy="6494085"/>
          </a:xfrm>
          <a:prstGeom prst="rect">
            <a:avLst/>
          </a:prstGeom>
          <a:noFill/>
        </p:spPr>
        <p:txBody>
          <a:bodyPr wrap="square" rtlCol="0">
            <a:spAutoFit/>
          </a:bodyPr>
          <a:lstStyle/>
          <a:p>
            <a:r>
              <a:rPr lang="en-US" sz="2400" dirty="0" smtClean="0">
                <a:effectLst>
                  <a:outerShdw blurRad="38100" dist="38100" dir="2700000" algn="tl">
                    <a:srgbClr val="000000">
                      <a:alpha val="43137"/>
                    </a:srgbClr>
                  </a:outerShdw>
                </a:effectLst>
                <a:latin typeface="Comic Sans MS" pitchFamily="66" charset="0"/>
              </a:rPr>
              <a:t>How do we implement?</a:t>
            </a:r>
          </a:p>
          <a:p>
            <a:pPr lvl="1">
              <a:buFont typeface="Wingdings" pitchFamily="2" charset="2"/>
              <a:buChar char="Ø"/>
            </a:pPr>
            <a:r>
              <a:rPr lang="en-US" sz="2400" dirty="0" smtClean="0">
                <a:effectLst>
                  <a:outerShdw blurRad="38100" dist="38100" dir="2700000" algn="tl">
                    <a:srgbClr val="000000">
                      <a:alpha val="43137"/>
                    </a:srgbClr>
                  </a:outerShdw>
                </a:effectLst>
                <a:latin typeface="Comic Sans MS" pitchFamily="66" charset="0"/>
              </a:rPr>
              <a:t>Easy access to commercial sites and for a fee the site can be protected and not available to all.  </a:t>
            </a:r>
          </a:p>
          <a:p>
            <a:pPr lvl="1">
              <a:buFont typeface="Wingdings" pitchFamily="2" charset="2"/>
              <a:buChar char="Ø"/>
            </a:pPr>
            <a:r>
              <a:rPr lang="en-US" sz="2400" dirty="0" smtClean="0">
                <a:effectLst>
                  <a:outerShdw blurRad="38100" dist="38100" dir="2700000" algn="tl">
                    <a:srgbClr val="000000">
                      <a:alpha val="43137"/>
                    </a:srgbClr>
                  </a:outerShdw>
                </a:effectLst>
                <a:latin typeface="Comic Sans MS" pitchFamily="66" charset="0"/>
              </a:rPr>
              <a:t>Organizer has say who can participate and can monitor.</a:t>
            </a:r>
          </a:p>
          <a:p>
            <a:pPr lvl="1">
              <a:buFont typeface="Wingdings" pitchFamily="2" charset="2"/>
              <a:buChar char="Ø"/>
            </a:pPr>
            <a:r>
              <a:rPr lang="en-US" sz="2400" dirty="0" smtClean="0">
                <a:effectLst>
                  <a:outerShdw blurRad="38100" dist="38100" dir="2700000" algn="tl">
                    <a:srgbClr val="000000">
                      <a:alpha val="43137"/>
                    </a:srgbClr>
                  </a:outerShdw>
                </a:effectLst>
                <a:latin typeface="Comic Sans MS" pitchFamily="66" charset="0"/>
              </a:rPr>
              <a:t>Benefits include update broadcast email to participants.  No need to create a list and monitor it, it is automatically sent to all who have access.  </a:t>
            </a:r>
          </a:p>
          <a:p>
            <a:endParaRPr lang="en-US" sz="2400" dirty="0" smtClean="0">
              <a:effectLst>
                <a:outerShdw blurRad="38100" dist="38100" dir="2700000" algn="tl">
                  <a:srgbClr val="000000">
                    <a:alpha val="43137"/>
                  </a:srgbClr>
                </a:outerShdw>
              </a:effectLst>
              <a:latin typeface="Comic Sans MS" pitchFamily="66" charset="0"/>
            </a:endParaRPr>
          </a:p>
          <a:p>
            <a:pPr lvl="1">
              <a:lnSpc>
                <a:spcPct val="150000"/>
              </a:lnSpc>
            </a:pPr>
            <a:r>
              <a:rPr lang="en-US" sz="2400" dirty="0" smtClean="0">
                <a:effectLst>
                  <a:outerShdw blurRad="38100" dist="38100" dir="2700000" algn="tl">
                    <a:srgbClr val="000000">
                      <a:alpha val="43137"/>
                    </a:srgbClr>
                  </a:outerShdw>
                </a:effectLst>
                <a:latin typeface="Comic Sans MS" pitchFamily="66" charset="0"/>
              </a:rPr>
              <a:t>Information is, up to the minute, current.</a:t>
            </a:r>
          </a:p>
          <a:p>
            <a:pPr lvl="1">
              <a:lnSpc>
                <a:spcPct val="150000"/>
              </a:lnSpc>
            </a:pPr>
            <a:r>
              <a:rPr lang="en-US" sz="2400" dirty="0" smtClean="0">
                <a:effectLst>
                  <a:outerShdw blurRad="38100" dist="38100" dir="2700000" algn="tl">
                    <a:srgbClr val="000000">
                      <a:alpha val="43137"/>
                    </a:srgbClr>
                  </a:outerShdw>
                </a:effectLst>
                <a:latin typeface="Comic Sans MS" pitchFamily="66" charset="0"/>
              </a:rPr>
              <a:t>Changes consistent across the board.</a:t>
            </a:r>
          </a:p>
          <a:p>
            <a:pPr lvl="1">
              <a:lnSpc>
                <a:spcPct val="150000"/>
              </a:lnSpc>
            </a:pPr>
            <a:r>
              <a:rPr lang="en-US" sz="2400" dirty="0" smtClean="0">
                <a:effectLst>
                  <a:outerShdw blurRad="38100" dist="38100" dir="2700000" algn="tl">
                    <a:srgbClr val="000000">
                      <a:alpha val="43137"/>
                    </a:srgbClr>
                  </a:outerShdw>
                </a:effectLst>
                <a:latin typeface="Comic Sans MS" pitchFamily="66" charset="0"/>
              </a:rPr>
              <a:t>Clarifications available.</a:t>
            </a:r>
          </a:p>
          <a:p>
            <a:pPr algn="ctr"/>
            <a:endParaRPr lang="en-US" sz="2400" i="1" dirty="0" smtClean="0">
              <a:effectLst>
                <a:outerShdw blurRad="38100" dist="38100" dir="2700000" algn="tl">
                  <a:srgbClr val="000000">
                    <a:alpha val="43137"/>
                  </a:srgbClr>
                </a:outerShdw>
              </a:effectLst>
              <a:latin typeface="Comic Sans MS" pitchFamily="66" charset="0"/>
            </a:endParaRPr>
          </a:p>
          <a:p>
            <a:pPr algn="ctr"/>
            <a:r>
              <a:rPr lang="en-US" sz="2000" i="1" dirty="0" smtClean="0">
                <a:effectLst>
                  <a:outerShdw blurRad="38100" dist="38100" dir="2700000" algn="tl">
                    <a:srgbClr val="000000">
                      <a:alpha val="43137"/>
                    </a:srgbClr>
                  </a:outerShdw>
                </a:effectLst>
                <a:latin typeface="Comic Sans MS" pitchFamily="66" charset="0"/>
              </a:rPr>
              <a:t>Other industries have embraced, soon our competitors will as well! </a:t>
            </a:r>
            <a:endParaRPr lang="en-US" sz="2000" i="1" dirty="0">
              <a:effectLst>
                <a:outerShdw blurRad="38100" dist="38100" dir="2700000" algn="tl">
                  <a:srgbClr val="000000">
                    <a:alpha val="43137"/>
                  </a:srgbClr>
                </a:outerShdw>
              </a:effectLst>
              <a:latin typeface="Comic Sans MS" pitchFamily="66" charset="0"/>
            </a:endParaRPr>
          </a:p>
          <a:p>
            <a:pPr algn="ctr"/>
            <a:endParaRPr lang="en-US" sz="2400" dirty="0" smtClean="0">
              <a:effectLst>
                <a:outerShdw blurRad="38100" dist="38100" dir="2700000" algn="tl">
                  <a:srgbClr val="000000">
                    <a:alpha val="43137"/>
                  </a:srgbClr>
                </a:outerShdw>
              </a:effectLst>
              <a:latin typeface="Comic Sans MS" pitchFamily="66" charset="0"/>
            </a:endParaRPr>
          </a:p>
          <a:p>
            <a:pPr algn="ctr"/>
            <a:r>
              <a:rPr lang="en-US" sz="2400" dirty="0" smtClean="0">
                <a:solidFill>
                  <a:srgbClr val="006C31"/>
                </a:solidFill>
                <a:effectLst>
                  <a:outerShdw blurRad="38100" dist="38100" dir="2700000" algn="tl">
                    <a:srgbClr val="000000">
                      <a:alpha val="43137"/>
                    </a:srgbClr>
                  </a:outerShdw>
                </a:effectLst>
                <a:latin typeface="Comic Sans MS" pitchFamily="66" charset="0"/>
              </a:rPr>
              <a:t>So, will we do this and who shall give us the OK? </a:t>
            </a:r>
          </a:p>
          <a:p>
            <a:pPr algn="ctr"/>
            <a:r>
              <a:rPr lang="en-US" sz="2400" dirty="0" smtClean="0">
                <a:effectLst>
                  <a:outerShdw blurRad="38100" dist="38100" dir="2700000" algn="tl">
                    <a:srgbClr val="000000">
                      <a:alpha val="43137"/>
                    </a:srgbClr>
                  </a:outerShdw>
                </a:effectLst>
                <a:latin typeface="Comic Sans MS" pitchFamily="66" charset="0"/>
              </a:rPr>
              <a:t>The CAO or President…</a:t>
            </a:r>
          </a:p>
        </p:txBody>
      </p:sp>
      <p:pic>
        <p:nvPicPr>
          <p:cNvPr id="2050" name="Picture 2" descr="C:\Users\NJS\AppData\Local\Microsoft\Windows\Temporary Internet Files\Content.IE5\B2USZOH9\MC900078743[1].wmf"/>
          <p:cNvPicPr>
            <a:picLocks noChangeAspect="1" noChangeArrowheads="1"/>
          </p:cNvPicPr>
          <p:nvPr/>
        </p:nvPicPr>
        <p:blipFill>
          <a:blip r:embed="rId5" cstate="print"/>
          <a:srcRect/>
          <a:stretch>
            <a:fillRect/>
          </a:stretch>
        </p:blipFill>
        <p:spPr bwMode="auto">
          <a:xfrm>
            <a:off x="6934200" y="2667000"/>
            <a:ext cx="1447800" cy="1971387"/>
          </a:xfrm>
          <a:prstGeom prst="rect">
            <a:avLst/>
          </a:prstGeom>
          <a:noFill/>
        </p:spPr>
      </p:pic>
      <p:pic>
        <p:nvPicPr>
          <p:cNvPr id="5" name="~PP3143.WAV">
            <a:hlinkClick r:id="" action="ppaction://media"/>
          </p:cNvPr>
          <p:cNvPicPr>
            <a:picLocks noRot="1" noChangeAspect="1"/>
          </p:cNvPicPr>
          <p:nvPr>
            <a:wavAudioFile r:embed="rId2" name="~PP3143.WAV"/>
          </p:nvPr>
        </p:nvPicPr>
        <p:blipFill>
          <a:blip r:embed="rId6" cstate="print"/>
          <a:stretch>
            <a:fillRect/>
          </a:stretch>
        </p:blipFill>
        <p:spPr>
          <a:xfrm>
            <a:off x="8716963" y="6430963"/>
            <a:ext cx="304800" cy="304800"/>
          </a:xfrm>
          <a:prstGeom prst="rect">
            <a:avLst/>
          </a:prstGeom>
        </p:spPr>
      </p:pic>
    </p:spTree>
    <p:custDataLst>
      <p:tags r:id="rId1"/>
    </p:custDataLst>
  </p:cSld>
  <p:clrMapOvr>
    <a:masterClrMapping/>
  </p:clrMapOvr>
  <p:transition spd="med" advTm="75240">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par>
                                <p:cTn id="7" presetID="14" presetClass="entr" presetSubtype="10" fill="hold" grpId="0" nodeType="withEffect">
                                  <p:stCondLst>
                                    <p:cond delay="0"/>
                                  </p:stCondLst>
                                  <p:iterate type="wd">
                                    <p:tmPct val="10000"/>
                                  </p:iterate>
                                  <p:childTnLst>
                                    <p:set>
                                      <p:cBhvr>
                                        <p:cTn id="8" dur="1" fill="hold">
                                          <p:stCondLst>
                                            <p:cond delay="0"/>
                                          </p:stCondLst>
                                        </p:cTn>
                                        <p:tgtEl>
                                          <p:spTgt spid="4">
                                            <p:txEl>
                                              <p:pRg st="0" end="0"/>
                                            </p:txEl>
                                          </p:spTgt>
                                        </p:tgtEl>
                                        <p:attrNameLst>
                                          <p:attrName>style.visibility</p:attrName>
                                        </p:attrNameLst>
                                      </p:cBhvr>
                                      <p:to>
                                        <p:strVal val="visible"/>
                                      </p:to>
                                    </p:set>
                                    <p:animEffect transition="in" filter="randombar(horizontal)">
                                      <p:cBhvr>
                                        <p:cTn id="9" dur="500"/>
                                        <p:tgtEl>
                                          <p:spTgt spid="4">
                                            <p:txEl>
                                              <p:pRg st="0" end="0"/>
                                            </p:txEl>
                                          </p:spTgt>
                                        </p:tgtEl>
                                      </p:cBhvr>
                                    </p:animEffect>
                                  </p:childTnLst>
                                </p:cTn>
                              </p:par>
                            </p:childTnLst>
                          </p:cTn>
                        </p:par>
                        <p:par>
                          <p:cTn id="10" fill="hold">
                            <p:stCondLst>
                              <p:cond delay="700"/>
                            </p:stCondLst>
                            <p:childTnLst>
                              <p:par>
                                <p:cTn id="11" presetID="14" presetClass="entr" presetSubtype="10" fill="hold" grpId="0" nodeType="after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Effect transition="in" filter="randombar(horizontal)">
                                      <p:cBhvr>
                                        <p:cTn id="13" dur="500"/>
                                        <p:tgtEl>
                                          <p:spTgt spid="4">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4">
                                            <p:txEl>
                                              <p:pRg st="2" end="2"/>
                                            </p:txEl>
                                          </p:spTgt>
                                        </p:tgtEl>
                                        <p:attrNameLst>
                                          <p:attrName>style.visibility</p:attrName>
                                        </p:attrNameLst>
                                      </p:cBhvr>
                                      <p:to>
                                        <p:strVal val="visible"/>
                                      </p:to>
                                    </p:set>
                                    <p:animEffect transition="in" filter="randombar(horizontal)">
                                      <p:cBhvr>
                                        <p:cTn id="18" dur="500"/>
                                        <p:tgtEl>
                                          <p:spTgt spid="4">
                                            <p:txEl>
                                              <p:pRg st="2" end="2"/>
                                            </p:txEl>
                                          </p:spTgt>
                                        </p:tgtEl>
                                      </p:cBhvr>
                                    </p:animEffect>
                                  </p:childTnLst>
                                </p:cTn>
                              </p:par>
                              <p:par>
                                <p:cTn id="19" presetID="34" presetClass="entr" presetSubtype="0" fill="hold" nodeType="withEffect">
                                  <p:stCondLst>
                                    <p:cond delay="0"/>
                                  </p:stCondLst>
                                  <p:childTnLst>
                                    <p:set>
                                      <p:cBhvr>
                                        <p:cTn id="20" dur="1" fill="hold">
                                          <p:stCondLst>
                                            <p:cond delay="0"/>
                                          </p:stCondLst>
                                        </p:cTn>
                                        <p:tgtEl>
                                          <p:spTgt spid="2050"/>
                                        </p:tgtEl>
                                        <p:attrNameLst>
                                          <p:attrName>style.visibility</p:attrName>
                                        </p:attrNameLst>
                                      </p:cBhvr>
                                      <p:to>
                                        <p:strVal val="visible"/>
                                      </p:to>
                                    </p:set>
                                    <p:anim from="(-#ppt_w/2)" to="(#ppt_x)" calcmode="lin" valueType="num">
                                      <p:cBhvr>
                                        <p:cTn id="21" dur="600" fill="hold">
                                          <p:stCondLst>
                                            <p:cond delay="0"/>
                                          </p:stCondLst>
                                        </p:cTn>
                                        <p:tgtEl>
                                          <p:spTgt spid="2050"/>
                                        </p:tgtEl>
                                        <p:attrNameLst>
                                          <p:attrName>ppt_x</p:attrName>
                                        </p:attrNameLst>
                                      </p:cBhvr>
                                    </p:anim>
                                    <p:anim from="0" to="-1.0" calcmode="lin" valueType="num">
                                      <p:cBhvr>
                                        <p:cTn id="22" dur="200" decel="50000" autoRev="1" fill="hold">
                                          <p:stCondLst>
                                            <p:cond delay="600"/>
                                          </p:stCondLst>
                                        </p:cTn>
                                        <p:tgtEl>
                                          <p:spTgt spid="2050"/>
                                        </p:tgtEl>
                                        <p:attrNameLst>
                                          <p:attrName>xshear</p:attrName>
                                        </p:attrNameLst>
                                      </p:cBhvr>
                                    </p:anim>
                                    <p:animScale>
                                      <p:cBhvr>
                                        <p:cTn id="23" dur="200" decel="100000" autoRev="1" fill="hold">
                                          <p:stCondLst>
                                            <p:cond delay="600"/>
                                          </p:stCondLst>
                                        </p:cTn>
                                        <p:tgtEl>
                                          <p:spTgt spid="2050"/>
                                        </p:tgtEl>
                                      </p:cBhvr>
                                      <p:from x="100000" y="100000"/>
                                      <p:to x="80000" y="100000"/>
                                    </p:animScale>
                                    <p:anim by="(#ppt_h/3+#ppt_w*0.1)" calcmode="lin" valueType="num">
                                      <p:cBhvr additive="sum">
                                        <p:cTn id="24" dur="200" decel="100000" autoRev="1" fill="hold">
                                          <p:stCondLst>
                                            <p:cond delay="600"/>
                                          </p:stCondLst>
                                        </p:cTn>
                                        <p:tgtEl>
                                          <p:spTgt spid="2050"/>
                                        </p:tgtEl>
                                        <p:attrNameLst>
                                          <p:attrName>ppt_x</p:attrName>
                                        </p:attrNameLst>
                                      </p:cBhvr>
                                    </p:anim>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grpId="0" nodeType="clickEffect">
                                  <p:stCondLst>
                                    <p:cond delay="0"/>
                                  </p:stCondLst>
                                  <p:childTnLst>
                                    <p:set>
                                      <p:cBhvr>
                                        <p:cTn id="28" dur="1" fill="hold">
                                          <p:stCondLst>
                                            <p:cond delay="0"/>
                                          </p:stCondLst>
                                        </p:cTn>
                                        <p:tgtEl>
                                          <p:spTgt spid="4">
                                            <p:txEl>
                                              <p:pRg st="3" end="3"/>
                                            </p:txEl>
                                          </p:spTgt>
                                        </p:tgtEl>
                                        <p:attrNameLst>
                                          <p:attrName>style.visibility</p:attrName>
                                        </p:attrNameLst>
                                      </p:cBhvr>
                                      <p:to>
                                        <p:strVal val="visible"/>
                                      </p:to>
                                    </p:set>
                                    <p:animEffect transition="in" filter="randombar(horizontal)">
                                      <p:cBhvr>
                                        <p:cTn id="29" dur="500"/>
                                        <p:tgtEl>
                                          <p:spTgt spid="4">
                                            <p:txEl>
                                              <p:pRg st="3" end="3"/>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grpId="0" nodeType="clickEffect">
                                  <p:stCondLst>
                                    <p:cond delay="0"/>
                                  </p:stCondLst>
                                  <p:childTnLst>
                                    <p:set>
                                      <p:cBhvr>
                                        <p:cTn id="33" dur="1" fill="hold">
                                          <p:stCondLst>
                                            <p:cond delay="0"/>
                                          </p:stCondLst>
                                        </p:cTn>
                                        <p:tgtEl>
                                          <p:spTgt spid="4">
                                            <p:txEl>
                                              <p:pRg st="5" end="5"/>
                                            </p:txEl>
                                          </p:spTgt>
                                        </p:tgtEl>
                                        <p:attrNameLst>
                                          <p:attrName>style.visibility</p:attrName>
                                        </p:attrNameLst>
                                      </p:cBhvr>
                                      <p:to>
                                        <p:strVal val="visible"/>
                                      </p:to>
                                    </p:set>
                                    <p:animEffect transition="in" filter="randombar(horizontal)">
                                      <p:cBhvr>
                                        <p:cTn id="34" dur="500"/>
                                        <p:tgtEl>
                                          <p:spTgt spid="4">
                                            <p:txEl>
                                              <p:pRg st="5" end="5"/>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grpId="0" nodeType="clickEffect">
                                  <p:stCondLst>
                                    <p:cond delay="0"/>
                                  </p:stCondLst>
                                  <p:childTnLst>
                                    <p:set>
                                      <p:cBhvr>
                                        <p:cTn id="38" dur="1" fill="hold">
                                          <p:stCondLst>
                                            <p:cond delay="0"/>
                                          </p:stCondLst>
                                        </p:cTn>
                                        <p:tgtEl>
                                          <p:spTgt spid="4">
                                            <p:txEl>
                                              <p:pRg st="6" end="6"/>
                                            </p:txEl>
                                          </p:spTgt>
                                        </p:tgtEl>
                                        <p:attrNameLst>
                                          <p:attrName>style.visibility</p:attrName>
                                        </p:attrNameLst>
                                      </p:cBhvr>
                                      <p:to>
                                        <p:strVal val="visible"/>
                                      </p:to>
                                    </p:set>
                                    <p:animEffect transition="in" filter="randombar(horizontal)">
                                      <p:cBhvr>
                                        <p:cTn id="39" dur="500"/>
                                        <p:tgtEl>
                                          <p:spTgt spid="4">
                                            <p:txEl>
                                              <p:pRg st="6" end="6"/>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4" presetClass="entr" presetSubtype="10" fill="hold" grpId="0" nodeType="clickEffect">
                                  <p:stCondLst>
                                    <p:cond delay="0"/>
                                  </p:stCondLst>
                                  <p:childTnLst>
                                    <p:set>
                                      <p:cBhvr>
                                        <p:cTn id="43" dur="1" fill="hold">
                                          <p:stCondLst>
                                            <p:cond delay="0"/>
                                          </p:stCondLst>
                                        </p:cTn>
                                        <p:tgtEl>
                                          <p:spTgt spid="4">
                                            <p:txEl>
                                              <p:pRg st="7" end="7"/>
                                            </p:txEl>
                                          </p:spTgt>
                                        </p:tgtEl>
                                        <p:attrNameLst>
                                          <p:attrName>style.visibility</p:attrName>
                                        </p:attrNameLst>
                                      </p:cBhvr>
                                      <p:to>
                                        <p:strVal val="visible"/>
                                      </p:to>
                                    </p:set>
                                    <p:animEffect transition="in" filter="randombar(horizontal)">
                                      <p:cBhvr>
                                        <p:cTn id="44" dur="500"/>
                                        <p:tgtEl>
                                          <p:spTgt spid="4">
                                            <p:txEl>
                                              <p:pRg st="7" end="7"/>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4" presetClass="entr" presetSubtype="10" fill="hold" grpId="0" nodeType="clickEffect">
                                  <p:stCondLst>
                                    <p:cond delay="0"/>
                                  </p:stCondLst>
                                  <p:childTnLst>
                                    <p:set>
                                      <p:cBhvr>
                                        <p:cTn id="48" dur="1" fill="hold">
                                          <p:stCondLst>
                                            <p:cond delay="0"/>
                                          </p:stCondLst>
                                        </p:cTn>
                                        <p:tgtEl>
                                          <p:spTgt spid="4">
                                            <p:txEl>
                                              <p:pRg st="9" end="9"/>
                                            </p:txEl>
                                          </p:spTgt>
                                        </p:tgtEl>
                                        <p:attrNameLst>
                                          <p:attrName>style.visibility</p:attrName>
                                        </p:attrNameLst>
                                      </p:cBhvr>
                                      <p:to>
                                        <p:strVal val="visible"/>
                                      </p:to>
                                    </p:set>
                                    <p:animEffect transition="in" filter="randombar(horizontal)">
                                      <p:cBhvr>
                                        <p:cTn id="49" dur="500"/>
                                        <p:tgtEl>
                                          <p:spTgt spid="4">
                                            <p:txEl>
                                              <p:pRg st="9" end="9"/>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14" presetClass="entr" presetSubtype="10" fill="hold" grpId="0" nodeType="clickEffect">
                                  <p:stCondLst>
                                    <p:cond delay="0"/>
                                  </p:stCondLst>
                                  <p:childTnLst>
                                    <p:set>
                                      <p:cBhvr>
                                        <p:cTn id="53" dur="1" fill="hold">
                                          <p:stCondLst>
                                            <p:cond delay="0"/>
                                          </p:stCondLst>
                                        </p:cTn>
                                        <p:tgtEl>
                                          <p:spTgt spid="4">
                                            <p:txEl>
                                              <p:pRg st="11" end="11"/>
                                            </p:txEl>
                                          </p:spTgt>
                                        </p:tgtEl>
                                        <p:attrNameLst>
                                          <p:attrName>style.visibility</p:attrName>
                                        </p:attrNameLst>
                                      </p:cBhvr>
                                      <p:to>
                                        <p:strVal val="visible"/>
                                      </p:to>
                                    </p:set>
                                    <p:animEffect transition="in" filter="randombar(horizontal)">
                                      <p:cBhvr>
                                        <p:cTn id="54" dur="500"/>
                                        <p:tgtEl>
                                          <p:spTgt spid="4">
                                            <p:txEl>
                                              <p:pRg st="11" end="11"/>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14" presetClass="entr" presetSubtype="10" fill="hold" grpId="0" nodeType="clickEffect">
                                  <p:stCondLst>
                                    <p:cond delay="0"/>
                                  </p:stCondLst>
                                  <p:childTnLst>
                                    <p:set>
                                      <p:cBhvr>
                                        <p:cTn id="58" dur="1" fill="hold">
                                          <p:stCondLst>
                                            <p:cond delay="0"/>
                                          </p:stCondLst>
                                        </p:cTn>
                                        <p:tgtEl>
                                          <p:spTgt spid="4">
                                            <p:txEl>
                                              <p:pRg st="12" end="12"/>
                                            </p:txEl>
                                          </p:spTgt>
                                        </p:tgtEl>
                                        <p:attrNameLst>
                                          <p:attrName>style.visibility</p:attrName>
                                        </p:attrNameLst>
                                      </p:cBhvr>
                                      <p:to>
                                        <p:strVal val="visible"/>
                                      </p:to>
                                    </p:set>
                                    <p:animEffect transition="in" filter="randombar(horizontal)">
                                      <p:cBhvr>
                                        <p:cTn id="59" dur="1000"/>
                                        <p:tgtEl>
                                          <p:spTgt spid="4">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60"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4" grpId="0" uiExpand="1" build="allAtOnce" bldLvl="5"/>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228600"/>
            <a:ext cx="8153400" cy="6263253"/>
          </a:xfrm>
          <a:prstGeom prst="rect">
            <a:avLst/>
          </a:prstGeom>
          <a:noFill/>
        </p:spPr>
        <p:txBody>
          <a:bodyPr wrap="square" rtlCol="0">
            <a:spAutoFit/>
          </a:bodyPr>
          <a:lstStyle/>
          <a:p>
            <a:pPr algn="ctr"/>
            <a:r>
              <a:rPr lang="en-US" sz="4000" dirty="0" smtClean="0">
                <a:effectLst>
                  <a:outerShdw blurRad="38100" dist="38100" dir="2700000" algn="tl">
                    <a:srgbClr val="000000">
                      <a:alpha val="43137"/>
                    </a:srgbClr>
                  </a:outerShdw>
                </a:effectLst>
                <a:latin typeface="Comic Sans MS" pitchFamily="66" charset="0"/>
              </a:rPr>
              <a:t>Who gets a wiki up and rolling for the department/class?</a:t>
            </a:r>
          </a:p>
          <a:p>
            <a:pPr lvl="1">
              <a:lnSpc>
                <a:spcPct val="150000"/>
              </a:lnSpc>
              <a:buFont typeface="Arial" pitchFamily="34" charset="0"/>
              <a:buChar char="•"/>
            </a:pPr>
            <a:r>
              <a:rPr lang="en-US" sz="2800" dirty="0" smtClean="0">
                <a:effectLst>
                  <a:outerShdw blurRad="38100" dist="38100" dir="2700000" algn="tl">
                    <a:srgbClr val="000000">
                      <a:alpha val="43137"/>
                    </a:srgbClr>
                  </a:outerShdw>
                </a:effectLst>
                <a:latin typeface="Comic Sans MS" pitchFamily="66" charset="0"/>
              </a:rPr>
              <a:t>Someone who has the need for fast communication/resource access needs.</a:t>
            </a:r>
          </a:p>
          <a:p>
            <a:pPr lvl="1">
              <a:lnSpc>
                <a:spcPct val="150000"/>
              </a:lnSpc>
              <a:buFont typeface="Arial" pitchFamily="34" charset="0"/>
              <a:buChar char="•"/>
            </a:pPr>
            <a:r>
              <a:rPr lang="en-US" sz="2800" dirty="0" smtClean="0">
                <a:effectLst>
                  <a:outerShdw blurRad="38100" dist="38100" dir="2700000" algn="tl">
                    <a:srgbClr val="000000">
                      <a:alpha val="43137"/>
                    </a:srgbClr>
                  </a:outerShdw>
                </a:effectLst>
                <a:latin typeface="Comic Sans MS" pitchFamily="66" charset="0"/>
              </a:rPr>
              <a:t>Someone who wants the information to be usable to all in the department.</a:t>
            </a:r>
          </a:p>
          <a:p>
            <a:pPr lvl="1">
              <a:lnSpc>
                <a:spcPct val="150000"/>
              </a:lnSpc>
              <a:buFont typeface="Arial" pitchFamily="34" charset="0"/>
              <a:buChar char="•"/>
            </a:pPr>
            <a:r>
              <a:rPr lang="en-US" sz="2800" dirty="0" smtClean="0">
                <a:effectLst>
                  <a:outerShdw blurRad="38100" dist="38100" dir="2700000" algn="tl">
                    <a:srgbClr val="000000">
                      <a:alpha val="43137"/>
                    </a:srgbClr>
                  </a:outerShdw>
                </a:effectLst>
                <a:latin typeface="Comic Sans MS" pitchFamily="66" charset="0"/>
              </a:rPr>
              <a:t>Someone who needs to know the information is available and can model best practices…</a:t>
            </a:r>
          </a:p>
          <a:p>
            <a:pPr lvl="1">
              <a:lnSpc>
                <a:spcPct val="150000"/>
              </a:lnSpc>
            </a:pPr>
            <a:endParaRPr lang="en-US" sz="1200" dirty="0" smtClean="0">
              <a:effectLst>
                <a:outerShdw blurRad="38100" dist="38100" dir="2700000" algn="tl">
                  <a:srgbClr val="000000">
                    <a:alpha val="43137"/>
                  </a:srgbClr>
                </a:outerShdw>
              </a:effectLst>
              <a:latin typeface="Comic Sans MS" pitchFamily="66" charset="0"/>
            </a:endParaRPr>
          </a:p>
          <a:p>
            <a:pPr lvl="1" algn="ctr"/>
            <a:r>
              <a:rPr lang="en-US" sz="2400" b="1" dirty="0" smtClean="0">
                <a:solidFill>
                  <a:srgbClr val="FFFF00"/>
                </a:solidFill>
                <a:effectLst>
                  <a:outerShdw blurRad="38100" dist="38100" dir="2700000" algn="tl">
                    <a:srgbClr val="000000">
                      <a:alpha val="43137"/>
                    </a:srgbClr>
                  </a:outerShdw>
                </a:effectLst>
                <a:latin typeface="Comic Sans MS" pitchFamily="66" charset="0"/>
              </a:rPr>
              <a:t>The Department Head/Teacher! </a:t>
            </a:r>
          </a:p>
          <a:p>
            <a:pPr lvl="1" algn="ctr"/>
            <a:r>
              <a:rPr lang="en-US" b="1" i="1" dirty="0" smtClean="0">
                <a:solidFill>
                  <a:srgbClr val="FFFF00"/>
                </a:solidFill>
                <a:effectLst>
                  <a:outerShdw blurRad="38100" dist="38100" dir="2700000" algn="tl">
                    <a:srgbClr val="000000">
                      <a:alpha val="43137"/>
                    </a:srgbClr>
                  </a:outerShdw>
                </a:effectLst>
                <a:latin typeface="Comic Sans MS" pitchFamily="66" charset="0"/>
              </a:rPr>
              <a:t>(or designee)</a:t>
            </a:r>
            <a:endParaRPr lang="en-US" sz="2400" b="1" dirty="0">
              <a:solidFill>
                <a:srgbClr val="FFFF00"/>
              </a:solidFill>
              <a:effectLst>
                <a:outerShdw blurRad="38100" dist="38100" dir="2700000" algn="tl">
                  <a:srgbClr val="000000">
                    <a:alpha val="43137"/>
                  </a:srgbClr>
                </a:outerShdw>
              </a:effectLst>
              <a:latin typeface="Comic Sans MS" pitchFamily="66" charset="0"/>
            </a:endParaRPr>
          </a:p>
        </p:txBody>
      </p:sp>
      <p:pic>
        <p:nvPicPr>
          <p:cNvPr id="5" name="Picture 4" descr="C:\Users\NJS\Pictures\Microsoft Clip Organizer\j0078734.wmf"/>
          <p:cNvPicPr>
            <a:picLocks noChangeAspect="1" noChangeArrowheads="1"/>
          </p:cNvPicPr>
          <p:nvPr/>
        </p:nvPicPr>
        <p:blipFill>
          <a:blip r:embed="rId5" cstate="print"/>
          <a:srcRect/>
          <a:stretch>
            <a:fillRect/>
          </a:stretch>
        </p:blipFill>
        <p:spPr bwMode="auto">
          <a:xfrm flipH="1">
            <a:off x="6858000" y="4953000"/>
            <a:ext cx="1897380" cy="1445260"/>
          </a:xfrm>
          <a:prstGeom prst="rect">
            <a:avLst/>
          </a:prstGeom>
          <a:noFill/>
        </p:spPr>
      </p:pic>
      <p:pic>
        <p:nvPicPr>
          <p:cNvPr id="6" name="~PP3149.WAV">
            <a:hlinkClick r:id="" action="ppaction://media"/>
          </p:cNvPr>
          <p:cNvPicPr>
            <a:picLocks noRot="1" noChangeAspect="1"/>
          </p:cNvPicPr>
          <p:nvPr>
            <a:wavAudioFile r:embed="rId2" name="~PP3149.WAV"/>
          </p:nvPr>
        </p:nvPicPr>
        <p:blipFill>
          <a:blip r:embed="rId6" cstate="print"/>
          <a:stretch>
            <a:fillRect/>
          </a:stretch>
        </p:blipFill>
        <p:spPr>
          <a:xfrm>
            <a:off x="8716963" y="6430963"/>
            <a:ext cx="304800" cy="304800"/>
          </a:xfrm>
          <a:prstGeom prst="rect">
            <a:avLst/>
          </a:prstGeom>
        </p:spPr>
      </p:pic>
    </p:spTree>
    <p:custDataLst>
      <p:tags r:id="rId1"/>
    </p:custDataLst>
  </p:cSld>
  <p:clrMapOvr>
    <a:masterClrMapping/>
  </p:clrMapOvr>
  <p:transition spd="med" advTm="69540">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7" presetClass="entr" presetSubtype="4"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 calcmode="lin" valueType="num">
                                      <p:cBhvr additive="base">
                                        <p:cTn id="11"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2" dur="1000" fill="hold"/>
                                        <p:tgtEl>
                                          <p:spTgt spid="4">
                                            <p:txEl>
                                              <p:pRg st="1" end="1"/>
                                            </p:txEl>
                                          </p:spTgt>
                                        </p:tgtEl>
                                        <p:attrNameLst>
                                          <p:attrName>ppt_y</p:attrName>
                                        </p:attrNameLst>
                                      </p:cBhvr>
                                      <p:tavLst>
                                        <p:tav tm="0">
                                          <p:val>
                                            <p:strVal val="1+#ppt_h/2"/>
                                          </p:val>
                                        </p:tav>
                                        <p:tav tm="100000">
                                          <p:val>
                                            <p:strVal val="#ppt_y"/>
                                          </p:val>
                                        </p:tav>
                                      </p:tavLst>
                                    </p:anim>
                                  </p:childTnLst>
                                </p:cTn>
                              </p:par>
                              <p:par>
                                <p:cTn id="13" presetID="7" presetClass="entr" presetSubtype="4"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 calcmode="lin" valueType="num">
                                      <p:cBhvr additive="base">
                                        <p:cTn id="1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6" dur="1000" fill="hold"/>
                                        <p:tgtEl>
                                          <p:spTgt spid="4">
                                            <p:txEl>
                                              <p:pRg st="2" end="2"/>
                                            </p:txEl>
                                          </p:spTgt>
                                        </p:tgtEl>
                                        <p:attrNameLst>
                                          <p:attrName>ppt_y</p:attrName>
                                        </p:attrNameLst>
                                      </p:cBhvr>
                                      <p:tavLst>
                                        <p:tav tm="0">
                                          <p:val>
                                            <p:strVal val="1+#ppt_h/2"/>
                                          </p:val>
                                        </p:tav>
                                        <p:tav tm="100000">
                                          <p:val>
                                            <p:strVal val="#ppt_y"/>
                                          </p:val>
                                        </p:tav>
                                      </p:tavLst>
                                    </p:anim>
                                  </p:childTnLst>
                                </p:cTn>
                              </p:par>
                              <p:par>
                                <p:cTn id="17" presetID="7" presetClass="entr" presetSubtype="4" fill="hold" nodeType="with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 calcmode="lin" valueType="num">
                                      <p:cBhvr additive="base">
                                        <p:cTn id="19"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7" presetClass="entr" presetSubtype="4" fill="hold" nodeType="clickEffect">
                                  <p:stCondLst>
                                    <p:cond delay="0"/>
                                  </p:stCondLst>
                                  <p:childTnLst>
                                    <p:set>
                                      <p:cBhvr>
                                        <p:cTn id="24" dur="1" fill="hold">
                                          <p:stCondLst>
                                            <p:cond delay="0"/>
                                          </p:stCondLst>
                                        </p:cTn>
                                        <p:tgtEl>
                                          <p:spTgt spid="4">
                                            <p:txEl>
                                              <p:pRg st="5" end="5"/>
                                            </p:txEl>
                                          </p:spTgt>
                                        </p:tgtEl>
                                        <p:attrNameLst>
                                          <p:attrName>style.visibility</p:attrName>
                                        </p:attrNameLst>
                                      </p:cBhvr>
                                      <p:to>
                                        <p:strVal val="visible"/>
                                      </p:to>
                                    </p:set>
                                    <p:anim calcmode="lin" valueType="num">
                                      <p:cBhvr additive="base">
                                        <p:cTn id="25"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par>
                          <p:cTn id="27" fill="hold">
                            <p:stCondLst>
                              <p:cond delay="500"/>
                            </p:stCondLst>
                            <p:childTnLst>
                              <p:par>
                                <p:cTn id="28" presetID="22" presetClass="entr" presetSubtype="2"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right)">
                                      <p:cBhvr>
                                        <p:cTn id="30" dur="500"/>
                                        <p:tgtEl>
                                          <p:spTgt spid="5"/>
                                        </p:tgtEl>
                                      </p:cBhvr>
                                    </p:animEffect>
                                  </p:childTnLst>
                                </p:cTn>
                              </p:par>
                              <p:par>
                                <p:cTn id="31" presetID="7" presetClass="entr" presetSubtype="4" fill="hold" nodeType="withEffect">
                                  <p:stCondLst>
                                    <p:cond delay="0"/>
                                  </p:stCondLst>
                                  <p:childTnLst>
                                    <p:set>
                                      <p:cBhvr>
                                        <p:cTn id="32" dur="1" fill="hold">
                                          <p:stCondLst>
                                            <p:cond delay="0"/>
                                          </p:stCondLst>
                                        </p:cTn>
                                        <p:tgtEl>
                                          <p:spTgt spid="4">
                                            <p:txEl>
                                              <p:pRg st="6" end="6"/>
                                            </p:txEl>
                                          </p:spTgt>
                                        </p:tgtEl>
                                        <p:attrNameLst>
                                          <p:attrName>style.visibility</p:attrName>
                                        </p:attrNameLst>
                                      </p:cBhvr>
                                      <p:to>
                                        <p:strVal val="visible"/>
                                      </p:to>
                                    </p:set>
                                    <p:anim calcmode="lin" valueType="num">
                                      <p:cBhvr additive="base">
                                        <p:cTn id="33"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34" dur="10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35" fill="hold" display="0">
                  <p:stCondLst>
                    <p:cond delay="indefinite"/>
                  </p:stCondLst>
                  <p:endCondLst>
                    <p:cond evt="onPrev" delay="0">
                      <p:tgtEl>
                        <p:sldTgt/>
                      </p:tgtEl>
                    </p:cond>
                    <p:cond evt="onStopAudio" delay="0">
                      <p:tgtEl>
                        <p:sldTgt/>
                      </p:tgtEl>
                    </p:cond>
                  </p:endCondLst>
                </p:cTn>
                <p:tgtEl>
                  <p:spTgt spid="6"/>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Striped Right Arrow 25"/>
          <p:cNvSpPr/>
          <p:nvPr/>
        </p:nvSpPr>
        <p:spPr>
          <a:xfrm rot="1609105">
            <a:off x="2953388" y="3892179"/>
            <a:ext cx="809157" cy="449082"/>
          </a:xfrm>
          <a:prstGeom prst="stripedRightArrow">
            <a:avLst>
              <a:gd name="adj1" fmla="val 26803"/>
              <a:gd name="adj2" fmla="val 47038"/>
            </a:avLst>
          </a:prstGeom>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0" scaled="0"/>
          </a:gradFill>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Curved Up Arrow 26"/>
          <p:cNvSpPr/>
          <p:nvPr/>
        </p:nvSpPr>
        <p:spPr>
          <a:xfrm rot="15704134">
            <a:off x="6321115" y="4773626"/>
            <a:ext cx="1066800" cy="762000"/>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19" name="Straight Arrow Connector 18"/>
          <p:cNvCxnSpPr/>
          <p:nvPr/>
        </p:nvCxnSpPr>
        <p:spPr>
          <a:xfrm flipV="1">
            <a:off x="4419600" y="3733800"/>
            <a:ext cx="533400" cy="304800"/>
          </a:xfrm>
          <a:prstGeom prst="straightConnector1">
            <a:avLst/>
          </a:prstGeom>
          <a:ln w="25400" cmpd="thickThin">
            <a:solidFill>
              <a:srgbClr val="FFC000"/>
            </a:solidFill>
            <a:tailEnd type="arrow"/>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457200" y="1371600"/>
            <a:ext cx="8229600" cy="4754563"/>
          </a:xfrm>
        </p:spPr>
        <p:txBody>
          <a:bodyPr/>
          <a:lstStyle/>
          <a:p>
            <a:pPr>
              <a:buNone/>
            </a:pPr>
            <a:r>
              <a:rPr lang="en-US" dirty="0" smtClean="0"/>
              <a:t>This should not be a top-down directive!</a:t>
            </a:r>
          </a:p>
          <a:p>
            <a:pPr>
              <a:buNone/>
            </a:pPr>
            <a:r>
              <a:rPr lang="en-US" dirty="0" smtClean="0"/>
              <a:t>Support and train, look for leaders in the teaching staff to try it out.</a:t>
            </a:r>
            <a:endParaRPr lang="en-US" dirty="0"/>
          </a:p>
        </p:txBody>
      </p:sp>
      <p:sp>
        <p:nvSpPr>
          <p:cNvPr id="4" name="Title 1"/>
          <p:cNvSpPr>
            <a:spLocks noGrp="1"/>
          </p:cNvSpPr>
          <p:nvPr>
            <p:ph type="title"/>
          </p:nvPr>
        </p:nvSpPr>
        <p:spPr/>
        <p:txBody>
          <a:bodyPr>
            <a:normAutofit/>
          </a:bodyPr>
          <a:lstStyle/>
          <a:p>
            <a:r>
              <a:rPr lang="en-US" sz="4800" i="1" dirty="0" smtClean="0">
                <a:effectLst>
                  <a:outerShdw blurRad="38100" dist="38100" dir="2700000" algn="tl">
                    <a:srgbClr val="000000">
                      <a:alpha val="43137"/>
                    </a:srgbClr>
                  </a:outerShdw>
                </a:effectLst>
              </a:rPr>
              <a:t>How  are we to get buy in?</a:t>
            </a:r>
            <a:endParaRPr lang="en-US" sz="4800" i="1" dirty="0">
              <a:effectLst>
                <a:outerShdw blurRad="38100" dist="38100" dir="2700000" algn="tl">
                  <a:srgbClr val="000000">
                    <a:alpha val="43137"/>
                  </a:srgbClr>
                </a:outerShdw>
              </a:effectLst>
            </a:endParaRPr>
          </a:p>
        </p:txBody>
      </p:sp>
      <p:sp>
        <p:nvSpPr>
          <p:cNvPr id="5" name="Oval 4"/>
          <p:cNvSpPr/>
          <p:nvPr/>
        </p:nvSpPr>
        <p:spPr>
          <a:xfrm>
            <a:off x="1981200" y="3124200"/>
            <a:ext cx="1676400" cy="914400"/>
          </a:xfrm>
          <a:prstGeom prst="ellipse">
            <a:avLst/>
          </a:prstGeom>
          <a:gradFill>
            <a:gsLst>
              <a:gs pos="0">
                <a:srgbClr val="825600"/>
              </a:gs>
              <a:gs pos="13000">
                <a:srgbClr val="FFA800"/>
              </a:gs>
              <a:gs pos="28000">
                <a:srgbClr val="825600"/>
              </a:gs>
              <a:gs pos="42999">
                <a:srgbClr val="FFA800"/>
              </a:gs>
              <a:gs pos="58000">
                <a:srgbClr val="825600"/>
              </a:gs>
              <a:gs pos="72000">
                <a:srgbClr val="FFA800"/>
              </a:gs>
              <a:gs pos="87000">
                <a:srgbClr val="825600"/>
              </a:gs>
              <a:gs pos="100000">
                <a:srgbClr val="FFA800"/>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Blue Highway D Type" pitchFamily="2" charset="0"/>
              </a:rPr>
              <a:t>Ground level leader</a:t>
            </a:r>
            <a:endParaRPr lang="en-US" dirty="0">
              <a:latin typeface="Blue Highway D Type" pitchFamily="2" charset="0"/>
            </a:endParaRPr>
          </a:p>
        </p:txBody>
      </p:sp>
      <p:sp>
        <p:nvSpPr>
          <p:cNvPr id="6" name="Oval 5"/>
          <p:cNvSpPr/>
          <p:nvPr/>
        </p:nvSpPr>
        <p:spPr>
          <a:xfrm>
            <a:off x="3733800" y="3733800"/>
            <a:ext cx="990600" cy="914400"/>
          </a:xfrm>
          <a:prstGeom prst="ellipse">
            <a:avLst/>
          </a:prstGeom>
          <a:gradFill flip="none" rotWithShape="1">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0"/>
            <a:tileRect r="-100000" b="-10000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825600"/>
                </a:solidFill>
                <a:effectLst>
                  <a:outerShdw blurRad="38100" dist="38100" dir="2700000" algn="tl">
                    <a:srgbClr val="000000">
                      <a:alpha val="43137"/>
                    </a:srgbClr>
                  </a:outerShdw>
                </a:effectLst>
                <a:latin typeface="Amienne" pitchFamily="82" charset="0"/>
              </a:rPr>
              <a:t>Teaching staff</a:t>
            </a:r>
          </a:p>
        </p:txBody>
      </p:sp>
      <p:sp>
        <p:nvSpPr>
          <p:cNvPr id="11" name="Rounded Rectangle 10"/>
          <p:cNvSpPr/>
          <p:nvPr/>
        </p:nvSpPr>
        <p:spPr>
          <a:xfrm>
            <a:off x="4953000" y="3048000"/>
            <a:ext cx="2133600" cy="685800"/>
          </a:xfrm>
          <a:prstGeom prst="roundRect">
            <a:avLst/>
          </a:prstGeom>
          <a:gradFill>
            <a:gsLst>
              <a:gs pos="0">
                <a:srgbClr val="DDEBCF"/>
              </a:gs>
              <a:gs pos="50000">
                <a:srgbClr val="9CB86E"/>
              </a:gs>
              <a:gs pos="100000">
                <a:srgbClr val="156B1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effectLst>
                  <a:outerShdw blurRad="38100" dist="38100" dir="2700000" algn="tl">
                    <a:srgbClr val="000000">
                      <a:alpha val="43137"/>
                    </a:srgbClr>
                  </a:outerShdw>
                </a:effectLst>
                <a:latin typeface="Hurry Up" pitchFamily="2" charset="0"/>
              </a:rPr>
              <a:t>Student/classes</a:t>
            </a:r>
            <a:endParaRPr lang="en-US" dirty="0">
              <a:effectLst>
                <a:outerShdw blurRad="38100" dist="38100" dir="2700000" algn="tl">
                  <a:srgbClr val="000000">
                    <a:alpha val="43137"/>
                  </a:srgbClr>
                </a:outerShdw>
              </a:effectLst>
              <a:latin typeface="Hurry Up" pitchFamily="2" charset="0"/>
            </a:endParaRPr>
          </a:p>
        </p:txBody>
      </p:sp>
      <p:sp>
        <p:nvSpPr>
          <p:cNvPr id="12" name="Oval 11"/>
          <p:cNvSpPr/>
          <p:nvPr/>
        </p:nvSpPr>
        <p:spPr>
          <a:xfrm>
            <a:off x="2590800" y="4800600"/>
            <a:ext cx="990600" cy="914400"/>
          </a:xfrm>
          <a:prstGeom prst="ellipse">
            <a:avLst/>
          </a:prstGeom>
          <a:gradFill flip="none" rotWithShape="1">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0"/>
            <a:tileRect r="-100000" b="-10000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825600"/>
                </a:solidFill>
                <a:effectLst>
                  <a:outerShdw blurRad="38100" dist="38100" dir="2700000" algn="tl">
                    <a:srgbClr val="000000">
                      <a:alpha val="43137"/>
                    </a:srgbClr>
                  </a:outerShdw>
                </a:effectLst>
                <a:latin typeface="Amienne" pitchFamily="82" charset="0"/>
              </a:rPr>
              <a:t>Teaching staff</a:t>
            </a:r>
          </a:p>
        </p:txBody>
      </p:sp>
      <p:sp>
        <p:nvSpPr>
          <p:cNvPr id="14" name="Right Arrow Callout 13"/>
          <p:cNvSpPr/>
          <p:nvPr/>
        </p:nvSpPr>
        <p:spPr>
          <a:xfrm>
            <a:off x="457200" y="3200400"/>
            <a:ext cx="1524000" cy="762000"/>
          </a:xfrm>
          <a:prstGeom prst="rightArrowCallout">
            <a:avLst>
              <a:gd name="adj1" fmla="val 9762"/>
              <a:gd name="adj2" fmla="val 25000"/>
              <a:gd name="adj3" fmla="val 32619"/>
              <a:gd name="adj4" fmla="val 5735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In Service/</a:t>
            </a:r>
          </a:p>
          <a:p>
            <a:pPr algn="ctr"/>
            <a:r>
              <a:rPr lang="en-US" sz="1200" dirty="0" smtClean="0"/>
              <a:t>support</a:t>
            </a:r>
            <a:endParaRPr lang="en-US" sz="1200" dirty="0"/>
          </a:p>
        </p:txBody>
      </p:sp>
      <p:sp>
        <p:nvSpPr>
          <p:cNvPr id="15" name="Rounded Rectangle 14"/>
          <p:cNvSpPr/>
          <p:nvPr/>
        </p:nvSpPr>
        <p:spPr>
          <a:xfrm>
            <a:off x="5257800" y="3810000"/>
            <a:ext cx="2133600" cy="685800"/>
          </a:xfrm>
          <a:prstGeom prst="roundRect">
            <a:avLst/>
          </a:prstGeom>
          <a:gradFill>
            <a:gsLst>
              <a:gs pos="0">
                <a:srgbClr val="DDEBCF"/>
              </a:gs>
              <a:gs pos="50000">
                <a:srgbClr val="9CB86E"/>
              </a:gs>
              <a:gs pos="100000">
                <a:srgbClr val="156B1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effectLst>
                  <a:outerShdw blurRad="38100" dist="38100" dir="2700000" algn="tl">
                    <a:srgbClr val="000000">
                      <a:alpha val="43137"/>
                    </a:srgbClr>
                  </a:outerShdw>
                </a:effectLst>
                <a:latin typeface="Hurry Up" pitchFamily="2" charset="0"/>
              </a:rPr>
              <a:t>Student/classes</a:t>
            </a:r>
            <a:endParaRPr lang="en-US" dirty="0">
              <a:effectLst>
                <a:outerShdw blurRad="38100" dist="38100" dir="2700000" algn="tl">
                  <a:srgbClr val="000000">
                    <a:alpha val="43137"/>
                  </a:srgbClr>
                </a:outerShdw>
              </a:effectLst>
              <a:latin typeface="Hurry Up" pitchFamily="2" charset="0"/>
            </a:endParaRPr>
          </a:p>
        </p:txBody>
      </p:sp>
      <p:sp>
        <p:nvSpPr>
          <p:cNvPr id="16" name="Rounded Rectangle 15"/>
          <p:cNvSpPr/>
          <p:nvPr/>
        </p:nvSpPr>
        <p:spPr>
          <a:xfrm>
            <a:off x="5943600" y="5486400"/>
            <a:ext cx="2133600" cy="685800"/>
          </a:xfrm>
          <a:prstGeom prst="roundRect">
            <a:avLst/>
          </a:prstGeom>
          <a:gradFill>
            <a:gsLst>
              <a:gs pos="0">
                <a:srgbClr val="DDEBCF"/>
              </a:gs>
              <a:gs pos="50000">
                <a:srgbClr val="9CB86E"/>
              </a:gs>
              <a:gs pos="100000">
                <a:srgbClr val="156B1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effectLst>
                  <a:outerShdw blurRad="38100" dist="38100" dir="2700000" algn="tl">
                    <a:srgbClr val="000000">
                      <a:alpha val="43137"/>
                    </a:srgbClr>
                  </a:outerShdw>
                </a:effectLst>
                <a:latin typeface="Hurry Up" pitchFamily="2" charset="0"/>
              </a:rPr>
              <a:t>Student/classes</a:t>
            </a:r>
            <a:endParaRPr lang="en-US" dirty="0">
              <a:effectLst>
                <a:outerShdw blurRad="38100" dist="38100" dir="2700000" algn="tl">
                  <a:srgbClr val="000000">
                    <a:alpha val="43137"/>
                  </a:srgbClr>
                </a:outerShdw>
              </a:effectLst>
              <a:latin typeface="Hurry Up" pitchFamily="2" charset="0"/>
            </a:endParaRPr>
          </a:p>
        </p:txBody>
      </p:sp>
      <p:sp>
        <p:nvSpPr>
          <p:cNvPr id="17" name="Left-Right-Up Arrow 16"/>
          <p:cNvSpPr/>
          <p:nvPr/>
        </p:nvSpPr>
        <p:spPr>
          <a:xfrm>
            <a:off x="3810000" y="4800600"/>
            <a:ext cx="914400" cy="685800"/>
          </a:xfrm>
          <a:prstGeom prst="leftRightUpArrow">
            <a:avLst>
              <a:gd name="adj1" fmla="val 25000"/>
              <a:gd name="adj2" fmla="val 25000"/>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Arrow Connector 19"/>
          <p:cNvCxnSpPr/>
          <p:nvPr/>
        </p:nvCxnSpPr>
        <p:spPr>
          <a:xfrm>
            <a:off x="4724400" y="4191000"/>
            <a:ext cx="533400" cy="1588"/>
          </a:xfrm>
          <a:prstGeom prst="straightConnector1">
            <a:avLst/>
          </a:prstGeom>
          <a:ln w="25400" cmpd="thickThin">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5791200" y="5029200"/>
            <a:ext cx="762000" cy="381000"/>
          </a:xfrm>
          <a:prstGeom prst="straightConnector1">
            <a:avLst/>
          </a:prstGeom>
          <a:ln w="25400" cmpd="thickThin">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13" name="Oval 12"/>
          <p:cNvSpPr/>
          <p:nvPr/>
        </p:nvSpPr>
        <p:spPr>
          <a:xfrm>
            <a:off x="4876800" y="4724400"/>
            <a:ext cx="990600" cy="914400"/>
          </a:xfrm>
          <a:prstGeom prst="ellipse">
            <a:avLst/>
          </a:prstGeom>
          <a:gradFill flip="none" rotWithShape="1">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0"/>
            <a:tileRect r="-100000" b="-10000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825600"/>
                </a:solidFill>
                <a:effectLst>
                  <a:outerShdw blurRad="38100" dist="38100" dir="2700000" algn="tl">
                    <a:srgbClr val="000000">
                      <a:alpha val="43137"/>
                    </a:srgbClr>
                  </a:outerShdw>
                </a:effectLst>
                <a:latin typeface="Amienne" pitchFamily="82" charset="0"/>
              </a:rPr>
              <a:t>Teaching staff</a:t>
            </a:r>
          </a:p>
        </p:txBody>
      </p:sp>
      <p:pic>
        <p:nvPicPr>
          <p:cNvPr id="28" name="Picture 27" descr="change_model.jpg"/>
          <p:cNvPicPr>
            <a:picLocks noChangeAspect="1"/>
          </p:cNvPicPr>
          <p:nvPr/>
        </p:nvPicPr>
        <p:blipFill>
          <a:blip r:embed="rId4" cstate="print"/>
          <a:stretch>
            <a:fillRect/>
          </a:stretch>
        </p:blipFill>
        <p:spPr>
          <a:xfrm>
            <a:off x="228600" y="0"/>
            <a:ext cx="2903273" cy="2987224"/>
          </a:xfrm>
          <a:prstGeom prst="rect">
            <a:avLst/>
          </a:prstGeom>
        </p:spPr>
      </p:pic>
      <p:pic>
        <p:nvPicPr>
          <p:cNvPr id="1028" name="Picture 4" descr="C:\Users\NJS\AppData\Local\Microsoft\Windows\Temporary Internet Files\Content.IE5\85YY2V5M\MC900288981[1].wmf"/>
          <p:cNvPicPr>
            <a:picLocks noChangeAspect="1" noChangeArrowheads="1"/>
          </p:cNvPicPr>
          <p:nvPr/>
        </p:nvPicPr>
        <p:blipFill>
          <a:blip r:embed="rId5" cstate="print"/>
          <a:srcRect/>
          <a:stretch>
            <a:fillRect/>
          </a:stretch>
        </p:blipFill>
        <p:spPr bwMode="auto">
          <a:xfrm>
            <a:off x="2819400" y="1219200"/>
            <a:ext cx="3043238" cy="1646238"/>
          </a:xfrm>
          <a:prstGeom prst="rect">
            <a:avLst/>
          </a:prstGeom>
          <a:noFill/>
        </p:spPr>
      </p:pic>
      <p:pic>
        <p:nvPicPr>
          <p:cNvPr id="22" name="~PP481.WAV">
            <a:hlinkClick r:id="" action="ppaction://media"/>
          </p:cNvPr>
          <p:cNvPicPr>
            <a:picLocks noRot="1" noChangeAspect="1"/>
          </p:cNvPicPr>
          <p:nvPr>
            <a:wavAudioFile r:embed="rId1" name="~PP481.WAV"/>
          </p:nvPr>
        </p:nvPicPr>
        <p:blipFill>
          <a:blip r:embed="rId6" cstate="print"/>
          <a:stretch>
            <a:fillRect/>
          </a:stretch>
        </p:blipFill>
        <p:spPr>
          <a:xfrm>
            <a:off x="8716963" y="6430963"/>
            <a:ext cx="304800" cy="304800"/>
          </a:xfrm>
          <a:prstGeom prst="rect">
            <a:avLst/>
          </a:prstGeom>
        </p:spPr>
      </p:pic>
    </p:spTree>
  </p:cSld>
  <p:clrMapOvr>
    <a:masterClrMapping/>
  </p:clrMapOvr>
  <p:transition spd="med" advTm="99640">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39" presetClass="entr" presetSubtype="0" accel="100000" fill="hold" nodeType="afterEffect">
                                  <p:stCondLst>
                                    <p:cond delay="0"/>
                                  </p:stCondLst>
                                  <p:iterate type="wd">
                                    <p:tmPct val="10000"/>
                                  </p:iterate>
                                  <p:childTnLst>
                                    <p:set>
                                      <p:cBhvr>
                                        <p:cTn id="9" dur="1" fill="hold">
                                          <p:stCondLst>
                                            <p:cond delay="0"/>
                                          </p:stCondLst>
                                        </p:cTn>
                                        <p:tgtEl>
                                          <p:spTgt spid="3">
                                            <p:txEl>
                                              <p:pRg st="0" end="0"/>
                                            </p:txEl>
                                          </p:spTgt>
                                        </p:tgtEl>
                                        <p:attrNameLst>
                                          <p:attrName>style.visibility</p:attrName>
                                        </p:attrNameLst>
                                      </p:cBhvr>
                                      <p:to>
                                        <p:strVal val="visible"/>
                                      </p:to>
                                    </p:set>
                                    <p:anim calcmode="lin" valueType="num">
                                      <p:cBhvr>
                                        <p:cTn id="10" dur="1000" fill="hold"/>
                                        <p:tgtEl>
                                          <p:spTgt spid="3">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1" dur="1000" fill="hold"/>
                                        <p:tgtEl>
                                          <p:spTgt spid="3">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2" dur="1000" fill="hold"/>
                                        <p:tgtEl>
                                          <p:spTgt spid="3">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3"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700"/>
                            </p:stCondLst>
                            <p:childTnLst>
                              <p:par>
                                <p:cTn id="15" presetID="39" presetClass="entr" presetSubtype="0" accel="100000" fill="hold" nodeType="afterEffect">
                                  <p:stCondLst>
                                    <p:cond delay="0"/>
                                  </p:stCondLst>
                                  <p:iterate type="wd">
                                    <p:tmPct val="10000"/>
                                  </p:iterate>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p:cTn id="17" dur="1000" fill="hold"/>
                                        <p:tgtEl>
                                          <p:spTgt spid="3">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8" dur="1000" fill="hold"/>
                                        <p:tgtEl>
                                          <p:spTgt spid="3">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9" dur="1000" fill="hold"/>
                                        <p:tgtEl>
                                          <p:spTgt spid="3">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20" dur="10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par>
                          <p:cTn id="21" fill="hold">
                            <p:stCondLst>
                              <p:cond delay="4200"/>
                            </p:stCondLst>
                            <p:childTnLst>
                              <p:par>
                                <p:cTn id="22" presetID="22" presetClass="entr" presetSubtype="8"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left)">
                                      <p:cBhvr>
                                        <p:cTn id="24" dur="500"/>
                                        <p:tgtEl>
                                          <p:spTgt spid="14"/>
                                        </p:tgtEl>
                                      </p:cBhvr>
                                    </p:animEffect>
                                  </p:childTnLst>
                                </p:cTn>
                              </p:par>
                            </p:childTnLst>
                          </p:cTn>
                        </p:par>
                        <p:par>
                          <p:cTn id="25" fill="hold">
                            <p:stCondLst>
                              <p:cond delay="4700"/>
                            </p:stCondLst>
                            <p:childTnLst>
                              <p:par>
                                <p:cTn id="26" presetID="53" presetClass="exit" presetSubtype="0" fill="hold" grpId="0" nodeType="afterEffect">
                                  <p:stCondLst>
                                    <p:cond delay="0"/>
                                  </p:stCondLst>
                                  <p:iterate type="wd">
                                    <p:tmPct val="10000"/>
                                  </p:iterate>
                                  <p:childTnLst>
                                    <p:anim calcmode="lin" valueType="num">
                                      <p:cBhvr>
                                        <p:cTn id="27" dur="1000"/>
                                        <p:tgtEl>
                                          <p:spTgt spid="3">
                                            <p:txEl>
                                              <p:pRg st="0" end="0"/>
                                            </p:txEl>
                                          </p:spTgt>
                                        </p:tgtEl>
                                        <p:attrNameLst>
                                          <p:attrName>ppt_w</p:attrName>
                                        </p:attrNameLst>
                                      </p:cBhvr>
                                      <p:tavLst>
                                        <p:tav tm="0">
                                          <p:val>
                                            <p:strVal val="ppt_w"/>
                                          </p:val>
                                        </p:tav>
                                        <p:tav tm="100000">
                                          <p:val>
                                            <p:fltVal val="0"/>
                                          </p:val>
                                        </p:tav>
                                      </p:tavLst>
                                    </p:anim>
                                    <p:anim calcmode="lin" valueType="num">
                                      <p:cBhvr>
                                        <p:cTn id="28" dur="1000"/>
                                        <p:tgtEl>
                                          <p:spTgt spid="3">
                                            <p:txEl>
                                              <p:pRg st="0" end="0"/>
                                            </p:txEl>
                                          </p:spTgt>
                                        </p:tgtEl>
                                        <p:attrNameLst>
                                          <p:attrName>ppt_h</p:attrName>
                                        </p:attrNameLst>
                                      </p:cBhvr>
                                      <p:tavLst>
                                        <p:tav tm="0">
                                          <p:val>
                                            <p:strVal val="ppt_h"/>
                                          </p:val>
                                        </p:tav>
                                        <p:tav tm="100000">
                                          <p:val>
                                            <p:fltVal val="0"/>
                                          </p:val>
                                        </p:tav>
                                      </p:tavLst>
                                    </p:anim>
                                    <p:animEffect transition="out" filter="fade">
                                      <p:cBhvr>
                                        <p:cTn id="29" dur="1000"/>
                                        <p:tgtEl>
                                          <p:spTgt spid="3">
                                            <p:txEl>
                                              <p:pRg st="0" end="0"/>
                                            </p:txEl>
                                          </p:spTgt>
                                        </p:tgtEl>
                                      </p:cBhvr>
                                    </p:animEffect>
                                    <p:set>
                                      <p:cBhvr>
                                        <p:cTn id="30" dur="1" fill="hold">
                                          <p:stCondLst>
                                            <p:cond delay="999"/>
                                          </p:stCondLst>
                                        </p:cTn>
                                        <p:tgtEl>
                                          <p:spTgt spid="3">
                                            <p:txEl>
                                              <p:pRg st="0" end="0"/>
                                            </p:txEl>
                                          </p:spTgt>
                                        </p:tgtEl>
                                        <p:attrNameLst>
                                          <p:attrName>style.visibility</p:attrName>
                                        </p:attrNameLst>
                                      </p:cBhvr>
                                      <p:to>
                                        <p:strVal val="hidden"/>
                                      </p:to>
                                    </p:set>
                                  </p:childTnLst>
                                </p:cTn>
                              </p:par>
                              <p:par>
                                <p:cTn id="31" presetID="31" presetClass="entr" presetSubtype="0" fill="hold" grpId="0" nodeType="withEffect">
                                  <p:stCondLst>
                                    <p:cond delay="0"/>
                                  </p:stCondLst>
                                  <p:iterate type="lt">
                                    <p:tmPct val="5000"/>
                                  </p:iterate>
                                  <p:childTnLst>
                                    <p:set>
                                      <p:cBhvr>
                                        <p:cTn id="32" dur="1" fill="hold">
                                          <p:stCondLst>
                                            <p:cond delay="0"/>
                                          </p:stCondLst>
                                        </p:cTn>
                                        <p:tgtEl>
                                          <p:spTgt spid="5"/>
                                        </p:tgtEl>
                                        <p:attrNameLst>
                                          <p:attrName>style.visibility</p:attrName>
                                        </p:attrNameLst>
                                      </p:cBhvr>
                                      <p:to>
                                        <p:strVal val="visible"/>
                                      </p:to>
                                    </p:set>
                                    <p:anim calcmode="lin" valueType="num">
                                      <p:cBhvr>
                                        <p:cTn id="33" dur="1000" fill="hold"/>
                                        <p:tgtEl>
                                          <p:spTgt spid="5"/>
                                        </p:tgtEl>
                                        <p:attrNameLst>
                                          <p:attrName>ppt_w</p:attrName>
                                        </p:attrNameLst>
                                      </p:cBhvr>
                                      <p:tavLst>
                                        <p:tav tm="0">
                                          <p:val>
                                            <p:fltVal val="0"/>
                                          </p:val>
                                        </p:tav>
                                        <p:tav tm="100000">
                                          <p:val>
                                            <p:strVal val="#ppt_w"/>
                                          </p:val>
                                        </p:tav>
                                      </p:tavLst>
                                    </p:anim>
                                    <p:anim calcmode="lin" valueType="num">
                                      <p:cBhvr>
                                        <p:cTn id="34" dur="1000" fill="hold"/>
                                        <p:tgtEl>
                                          <p:spTgt spid="5"/>
                                        </p:tgtEl>
                                        <p:attrNameLst>
                                          <p:attrName>ppt_h</p:attrName>
                                        </p:attrNameLst>
                                      </p:cBhvr>
                                      <p:tavLst>
                                        <p:tav tm="0">
                                          <p:val>
                                            <p:fltVal val="0"/>
                                          </p:val>
                                        </p:tav>
                                        <p:tav tm="100000">
                                          <p:val>
                                            <p:strVal val="#ppt_h"/>
                                          </p:val>
                                        </p:tav>
                                      </p:tavLst>
                                    </p:anim>
                                    <p:anim calcmode="lin" valueType="num">
                                      <p:cBhvr>
                                        <p:cTn id="35" dur="1000" fill="hold"/>
                                        <p:tgtEl>
                                          <p:spTgt spid="5"/>
                                        </p:tgtEl>
                                        <p:attrNameLst>
                                          <p:attrName>style.rotation</p:attrName>
                                        </p:attrNameLst>
                                      </p:cBhvr>
                                      <p:tavLst>
                                        <p:tav tm="0">
                                          <p:val>
                                            <p:fltVal val="90"/>
                                          </p:val>
                                        </p:tav>
                                        <p:tav tm="100000">
                                          <p:val>
                                            <p:fltVal val="0"/>
                                          </p:val>
                                        </p:tav>
                                      </p:tavLst>
                                    </p:anim>
                                    <p:animEffect transition="in" filter="fade">
                                      <p:cBhvr>
                                        <p:cTn id="36" dur="1000"/>
                                        <p:tgtEl>
                                          <p:spTgt spid="5"/>
                                        </p:tgtEl>
                                      </p:cBhvr>
                                    </p:animEffect>
                                  </p:childTnLst>
                                </p:cTn>
                              </p:par>
                              <p:par>
                                <p:cTn id="37" presetID="22" presetClass="entr" presetSubtype="8" repeatCount="2000" fill="hold" grpId="0" nodeType="withEffect">
                                  <p:stCondLst>
                                    <p:cond delay="50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childTnLst>
                          </p:cTn>
                        </p:par>
                        <p:par>
                          <p:cTn id="40" fill="hold">
                            <p:stCondLst>
                              <p:cond delay="6500"/>
                            </p:stCondLst>
                            <p:childTnLst>
                              <p:par>
                                <p:cTn id="41" presetID="53" presetClass="exit" presetSubtype="0" fill="hold" grpId="0" nodeType="afterEffect">
                                  <p:stCondLst>
                                    <p:cond delay="0"/>
                                  </p:stCondLst>
                                  <p:iterate type="wd">
                                    <p:tmPct val="5000"/>
                                  </p:iterate>
                                  <p:childTnLst>
                                    <p:anim calcmode="lin" valueType="num">
                                      <p:cBhvr>
                                        <p:cTn id="42" dur="1000"/>
                                        <p:tgtEl>
                                          <p:spTgt spid="3">
                                            <p:txEl>
                                              <p:pRg st="1" end="1"/>
                                            </p:txEl>
                                          </p:spTgt>
                                        </p:tgtEl>
                                        <p:attrNameLst>
                                          <p:attrName>ppt_w</p:attrName>
                                        </p:attrNameLst>
                                      </p:cBhvr>
                                      <p:tavLst>
                                        <p:tav tm="0">
                                          <p:val>
                                            <p:strVal val="ppt_w"/>
                                          </p:val>
                                        </p:tav>
                                        <p:tav tm="100000">
                                          <p:val>
                                            <p:fltVal val="0"/>
                                          </p:val>
                                        </p:tav>
                                      </p:tavLst>
                                    </p:anim>
                                    <p:anim calcmode="lin" valueType="num">
                                      <p:cBhvr>
                                        <p:cTn id="43" dur="1000"/>
                                        <p:tgtEl>
                                          <p:spTgt spid="3">
                                            <p:txEl>
                                              <p:pRg st="1" end="1"/>
                                            </p:txEl>
                                          </p:spTgt>
                                        </p:tgtEl>
                                        <p:attrNameLst>
                                          <p:attrName>ppt_h</p:attrName>
                                        </p:attrNameLst>
                                      </p:cBhvr>
                                      <p:tavLst>
                                        <p:tav tm="0">
                                          <p:val>
                                            <p:strVal val="ppt_h"/>
                                          </p:val>
                                        </p:tav>
                                        <p:tav tm="100000">
                                          <p:val>
                                            <p:fltVal val="0"/>
                                          </p:val>
                                        </p:tav>
                                      </p:tavLst>
                                    </p:anim>
                                    <p:animEffect transition="out" filter="fade">
                                      <p:cBhvr>
                                        <p:cTn id="44" dur="1000"/>
                                        <p:tgtEl>
                                          <p:spTgt spid="3">
                                            <p:txEl>
                                              <p:pRg st="1" end="1"/>
                                            </p:txEl>
                                          </p:spTgt>
                                        </p:tgtEl>
                                      </p:cBhvr>
                                    </p:animEffect>
                                    <p:set>
                                      <p:cBhvr>
                                        <p:cTn id="45" dur="1" fill="hold">
                                          <p:stCondLst>
                                            <p:cond delay="999"/>
                                          </p:stCondLst>
                                        </p:cTn>
                                        <p:tgtEl>
                                          <p:spTgt spid="3">
                                            <p:txEl>
                                              <p:pRg st="1" end="1"/>
                                            </p:txEl>
                                          </p:spTgt>
                                        </p:tgtEl>
                                        <p:attrNameLst>
                                          <p:attrName>style.visibility</p:attrName>
                                        </p:attrNameLst>
                                      </p:cBhvr>
                                      <p:to>
                                        <p:strVal val="hidden"/>
                                      </p:to>
                                    </p:set>
                                  </p:childTnLst>
                                </p:cTn>
                              </p:par>
                              <p:par>
                                <p:cTn id="46" presetID="7" presetClass="entr" presetSubtype="4" fill="hold" grpId="0" nodeType="with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additive="base">
                                        <p:cTn id="48" dur="3000" fill="hold"/>
                                        <p:tgtEl>
                                          <p:spTgt spid="12"/>
                                        </p:tgtEl>
                                        <p:attrNameLst>
                                          <p:attrName>ppt_x</p:attrName>
                                        </p:attrNameLst>
                                      </p:cBhvr>
                                      <p:tavLst>
                                        <p:tav tm="0">
                                          <p:val>
                                            <p:strVal val="#ppt_x"/>
                                          </p:val>
                                        </p:tav>
                                        <p:tav tm="100000">
                                          <p:val>
                                            <p:strVal val="#ppt_x"/>
                                          </p:val>
                                        </p:tav>
                                      </p:tavLst>
                                    </p:anim>
                                    <p:anim calcmode="lin" valueType="num">
                                      <p:cBhvr additive="base">
                                        <p:cTn id="49" dur="3000" fill="hold"/>
                                        <p:tgtEl>
                                          <p:spTgt spid="12"/>
                                        </p:tgtEl>
                                        <p:attrNameLst>
                                          <p:attrName>ppt_y</p:attrName>
                                        </p:attrNameLst>
                                      </p:cBhvr>
                                      <p:tavLst>
                                        <p:tav tm="0">
                                          <p:val>
                                            <p:strVal val="1+#ppt_h/2"/>
                                          </p:val>
                                        </p:tav>
                                        <p:tav tm="100000">
                                          <p:val>
                                            <p:strVal val="#ppt_y"/>
                                          </p:val>
                                        </p:tav>
                                      </p:tavLst>
                                    </p:anim>
                                  </p:childTnLst>
                                </p:cTn>
                              </p:par>
                              <p:par>
                                <p:cTn id="50" presetID="7" presetClass="entr" presetSubtype="4" fill="hold" grpId="0" nodeType="withEffect">
                                  <p:stCondLst>
                                    <p:cond delay="0"/>
                                  </p:stCondLst>
                                  <p:childTnLst>
                                    <p:set>
                                      <p:cBhvr>
                                        <p:cTn id="51" dur="1" fill="hold">
                                          <p:stCondLst>
                                            <p:cond delay="0"/>
                                          </p:stCondLst>
                                        </p:cTn>
                                        <p:tgtEl>
                                          <p:spTgt spid="6"/>
                                        </p:tgtEl>
                                        <p:attrNameLst>
                                          <p:attrName>style.visibility</p:attrName>
                                        </p:attrNameLst>
                                      </p:cBhvr>
                                      <p:to>
                                        <p:strVal val="visible"/>
                                      </p:to>
                                    </p:set>
                                    <p:anim calcmode="lin" valueType="num">
                                      <p:cBhvr additive="base">
                                        <p:cTn id="52" dur="1000" fill="hold"/>
                                        <p:tgtEl>
                                          <p:spTgt spid="6"/>
                                        </p:tgtEl>
                                        <p:attrNameLst>
                                          <p:attrName>ppt_x</p:attrName>
                                        </p:attrNameLst>
                                      </p:cBhvr>
                                      <p:tavLst>
                                        <p:tav tm="0">
                                          <p:val>
                                            <p:strVal val="#ppt_x"/>
                                          </p:val>
                                        </p:tav>
                                        <p:tav tm="100000">
                                          <p:val>
                                            <p:strVal val="#ppt_x"/>
                                          </p:val>
                                        </p:tav>
                                      </p:tavLst>
                                    </p:anim>
                                    <p:anim calcmode="lin" valueType="num">
                                      <p:cBhvr additive="base">
                                        <p:cTn id="53" dur="1000" fill="hold"/>
                                        <p:tgtEl>
                                          <p:spTgt spid="6"/>
                                        </p:tgtEl>
                                        <p:attrNameLst>
                                          <p:attrName>ppt_y</p:attrName>
                                        </p:attrNameLst>
                                      </p:cBhvr>
                                      <p:tavLst>
                                        <p:tav tm="0">
                                          <p:val>
                                            <p:strVal val="1+#ppt_h/2"/>
                                          </p:val>
                                        </p:tav>
                                        <p:tav tm="100000">
                                          <p:val>
                                            <p:strVal val="#ppt_y"/>
                                          </p:val>
                                        </p:tav>
                                      </p:tavLst>
                                    </p:anim>
                                  </p:childTnLst>
                                </p:cTn>
                              </p:par>
                              <p:par>
                                <p:cTn id="54" presetID="7" presetClass="entr" presetSubtype="4" fill="hold" grpId="0" nodeType="with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additive="base">
                                        <p:cTn id="56" dur="2000" fill="hold"/>
                                        <p:tgtEl>
                                          <p:spTgt spid="13"/>
                                        </p:tgtEl>
                                        <p:attrNameLst>
                                          <p:attrName>ppt_x</p:attrName>
                                        </p:attrNameLst>
                                      </p:cBhvr>
                                      <p:tavLst>
                                        <p:tav tm="0">
                                          <p:val>
                                            <p:strVal val="#ppt_x"/>
                                          </p:val>
                                        </p:tav>
                                        <p:tav tm="100000">
                                          <p:val>
                                            <p:strVal val="#ppt_x"/>
                                          </p:val>
                                        </p:tav>
                                      </p:tavLst>
                                    </p:anim>
                                    <p:anim calcmode="lin" valueType="num">
                                      <p:cBhvr additive="base">
                                        <p:cTn id="57" dur="2000" fill="hold"/>
                                        <p:tgtEl>
                                          <p:spTgt spid="13"/>
                                        </p:tgtEl>
                                        <p:attrNameLst>
                                          <p:attrName>ppt_y</p:attrName>
                                        </p:attrNameLst>
                                      </p:cBhvr>
                                      <p:tavLst>
                                        <p:tav tm="0">
                                          <p:val>
                                            <p:strVal val="1+#ppt_h/2"/>
                                          </p:val>
                                        </p:tav>
                                        <p:tav tm="100000">
                                          <p:val>
                                            <p:strVal val="#ppt_y"/>
                                          </p:val>
                                        </p:tav>
                                      </p:tavLst>
                                    </p:anim>
                                  </p:childTnLst>
                                </p:cTn>
                              </p:par>
                            </p:childTnLst>
                          </p:cTn>
                        </p:par>
                        <p:par>
                          <p:cTn id="58" fill="hold">
                            <p:stCondLst>
                              <p:cond delay="9500"/>
                            </p:stCondLst>
                            <p:childTnLst>
                              <p:par>
                                <p:cTn id="59" presetID="14" presetClass="entr" presetSubtype="10"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randombar(horizontal)">
                                      <p:cBhvr>
                                        <p:cTn id="61" dur="500"/>
                                        <p:tgtEl>
                                          <p:spTgt spid="17"/>
                                        </p:tgtEl>
                                      </p:cBhvr>
                                    </p:animEffect>
                                  </p:childTnLst>
                                </p:cTn>
                              </p:par>
                            </p:childTnLst>
                          </p:cTn>
                        </p:par>
                        <p:par>
                          <p:cTn id="62" fill="hold">
                            <p:stCondLst>
                              <p:cond delay="10000"/>
                            </p:stCondLst>
                            <p:childTnLst>
                              <p:par>
                                <p:cTn id="63" presetID="22" presetClass="entr" presetSubtype="8" fill="hold"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wipe(left)">
                                      <p:cBhvr>
                                        <p:cTn id="65" dur="500"/>
                                        <p:tgtEl>
                                          <p:spTgt spid="19"/>
                                        </p:tgtEl>
                                      </p:cBhvr>
                                    </p:animEffect>
                                  </p:childTnLst>
                                </p:cTn>
                              </p:par>
                            </p:childTnLst>
                          </p:cTn>
                        </p:par>
                        <p:par>
                          <p:cTn id="66" fill="hold">
                            <p:stCondLst>
                              <p:cond delay="10500"/>
                            </p:stCondLst>
                            <p:childTnLst>
                              <p:par>
                                <p:cTn id="67" presetID="22" presetClass="entr" presetSubtype="8" fill="hold" nodeType="after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wipe(left)">
                                      <p:cBhvr>
                                        <p:cTn id="69" dur="500"/>
                                        <p:tgtEl>
                                          <p:spTgt spid="20"/>
                                        </p:tgtEl>
                                      </p:cBhvr>
                                    </p:animEffect>
                                  </p:childTnLst>
                                </p:cTn>
                              </p:par>
                            </p:childTnLst>
                          </p:cTn>
                        </p:par>
                        <p:par>
                          <p:cTn id="70" fill="hold">
                            <p:stCondLst>
                              <p:cond delay="11000"/>
                            </p:stCondLst>
                            <p:childTnLst>
                              <p:par>
                                <p:cTn id="71" presetID="22" presetClass="entr" presetSubtype="8" fill="hold" nodeType="after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wipe(left)">
                                      <p:cBhvr>
                                        <p:cTn id="73" dur="500"/>
                                        <p:tgtEl>
                                          <p:spTgt spid="21"/>
                                        </p:tgtEl>
                                      </p:cBhvr>
                                    </p:animEffect>
                                  </p:childTnLst>
                                </p:cTn>
                              </p:par>
                              <p:par>
                                <p:cTn id="74" presetID="31" presetClass="entr" presetSubtype="0" fill="hold" grpId="0" nodeType="withEffect">
                                  <p:stCondLst>
                                    <p:cond delay="0"/>
                                  </p:stCondLst>
                                  <p:childTnLst>
                                    <p:set>
                                      <p:cBhvr>
                                        <p:cTn id="75" dur="1" fill="hold">
                                          <p:stCondLst>
                                            <p:cond delay="0"/>
                                          </p:stCondLst>
                                        </p:cTn>
                                        <p:tgtEl>
                                          <p:spTgt spid="16"/>
                                        </p:tgtEl>
                                        <p:attrNameLst>
                                          <p:attrName>style.visibility</p:attrName>
                                        </p:attrNameLst>
                                      </p:cBhvr>
                                      <p:to>
                                        <p:strVal val="visible"/>
                                      </p:to>
                                    </p:set>
                                    <p:anim calcmode="lin" valueType="num">
                                      <p:cBhvr>
                                        <p:cTn id="76" dur="1000" fill="hold"/>
                                        <p:tgtEl>
                                          <p:spTgt spid="16"/>
                                        </p:tgtEl>
                                        <p:attrNameLst>
                                          <p:attrName>ppt_w</p:attrName>
                                        </p:attrNameLst>
                                      </p:cBhvr>
                                      <p:tavLst>
                                        <p:tav tm="0">
                                          <p:val>
                                            <p:fltVal val="0"/>
                                          </p:val>
                                        </p:tav>
                                        <p:tav tm="100000">
                                          <p:val>
                                            <p:strVal val="#ppt_w"/>
                                          </p:val>
                                        </p:tav>
                                      </p:tavLst>
                                    </p:anim>
                                    <p:anim calcmode="lin" valueType="num">
                                      <p:cBhvr>
                                        <p:cTn id="77" dur="1000" fill="hold"/>
                                        <p:tgtEl>
                                          <p:spTgt spid="16"/>
                                        </p:tgtEl>
                                        <p:attrNameLst>
                                          <p:attrName>ppt_h</p:attrName>
                                        </p:attrNameLst>
                                      </p:cBhvr>
                                      <p:tavLst>
                                        <p:tav tm="0">
                                          <p:val>
                                            <p:fltVal val="0"/>
                                          </p:val>
                                        </p:tav>
                                        <p:tav tm="100000">
                                          <p:val>
                                            <p:strVal val="#ppt_h"/>
                                          </p:val>
                                        </p:tav>
                                      </p:tavLst>
                                    </p:anim>
                                    <p:anim calcmode="lin" valueType="num">
                                      <p:cBhvr>
                                        <p:cTn id="78" dur="1000" fill="hold"/>
                                        <p:tgtEl>
                                          <p:spTgt spid="16"/>
                                        </p:tgtEl>
                                        <p:attrNameLst>
                                          <p:attrName>style.rotation</p:attrName>
                                        </p:attrNameLst>
                                      </p:cBhvr>
                                      <p:tavLst>
                                        <p:tav tm="0">
                                          <p:val>
                                            <p:fltVal val="90"/>
                                          </p:val>
                                        </p:tav>
                                        <p:tav tm="100000">
                                          <p:val>
                                            <p:fltVal val="0"/>
                                          </p:val>
                                        </p:tav>
                                      </p:tavLst>
                                    </p:anim>
                                    <p:animEffect transition="in" filter="fade">
                                      <p:cBhvr>
                                        <p:cTn id="79" dur="1000"/>
                                        <p:tgtEl>
                                          <p:spTgt spid="16"/>
                                        </p:tgtEl>
                                      </p:cBhvr>
                                    </p:animEffect>
                                  </p:childTnLst>
                                </p:cTn>
                              </p:par>
                              <p:par>
                                <p:cTn id="80" presetID="31" presetClass="entr" presetSubtype="0" fill="hold" grpId="0" nodeType="withEffect">
                                  <p:stCondLst>
                                    <p:cond delay="0"/>
                                  </p:stCondLst>
                                  <p:childTnLst>
                                    <p:set>
                                      <p:cBhvr>
                                        <p:cTn id="81" dur="1" fill="hold">
                                          <p:stCondLst>
                                            <p:cond delay="0"/>
                                          </p:stCondLst>
                                        </p:cTn>
                                        <p:tgtEl>
                                          <p:spTgt spid="15"/>
                                        </p:tgtEl>
                                        <p:attrNameLst>
                                          <p:attrName>style.visibility</p:attrName>
                                        </p:attrNameLst>
                                      </p:cBhvr>
                                      <p:to>
                                        <p:strVal val="visible"/>
                                      </p:to>
                                    </p:set>
                                    <p:anim calcmode="lin" valueType="num">
                                      <p:cBhvr>
                                        <p:cTn id="82" dur="1000" fill="hold"/>
                                        <p:tgtEl>
                                          <p:spTgt spid="15"/>
                                        </p:tgtEl>
                                        <p:attrNameLst>
                                          <p:attrName>ppt_w</p:attrName>
                                        </p:attrNameLst>
                                      </p:cBhvr>
                                      <p:tavLst>
                                        <p:tav tm="0">
                                          <p:val>
                                            <p:fltVal val="0"/>
                                          </p:val>
                                        </p:tav>
                                        <p:tav tm="100000">
                                          <p:val>
                                            <p:strVal val="#ppt_w"/>
                                          </p:val>
                                        </p:tav>
                                      </p:tavLst>
                                    </p:anim>
                                    <p:anim calcmode="lin" valueType="num">
                                      <p:cBhvr>
                                        <p:cTn id="83" dur="1000" fill="hold"/>
                                        <p:tgtEl>
                                          <p:spTgt spid="15"/>
                                        </p:tgtEl>
                                        <p:attrNameLst>
                                          <p:attrName>ppt_h</p:attrName>
                                        </p:attrNameLst>
                                      </p:cBhvr>
                                      <p:tavLst>
                                        <p:tav tm="0">
                                          <p:val>
                                            <p:fltVal val="0"/>
                                          </p:val>
                                        </p:tav>
                                        <p:tav tm="100000">
                                          <p:val>
                                            <p:strVal val="#ppt_h"/>
                                          </p:val>
                                        </p:tav>
                                      </p:tavLst>
                                    </p:anim>
                                    <p:anim calcmode="lin" valueType="num">
                                      <p:cBhvr>
                                        <p:cTn id="84" dur="1000" fill="hold"/>
                                        <p:tgtEl>
                                          <p:spTgt spid="15"/>
                                        </p:tgtEl>
                                        <p:attrNameLst>
                                          <p:attrName>style.rotation</p:attrName>
                                        </p:attrNameLst>
                                      </p:cBhvr>
                                      <p:tavLst>
                                        <p:tav tm="0">
                                          <p:val>
                                            <p:fltVal val="90"/>
                                          </p:val>
                                        </p:tav>
                                        <p:tav tm="100000">
                                          <p:val>
                                            <p:fltVal val="0"/>
                                          </p:val>
                                        </p:tav>
                                      </p:tavLst>
                                    </p:anim>
                                    <p:animEffect transition="in" filter="fade">
                                      <p:cBhvr>
                                        <p:cTn id="85" dur="1000"/>
                                        <p:tgtEl>
                                          <p:spTgt spid="15"/>
                                        </p:tgtEl>
                                      </p:cBhvr>
                                    </p:animEffect>
                                  </p:childTnLst>
                                </p:cTn>
                              </p:par>
                              <p:par>
                                <p:cTn id="86" presetID="31" presetClass="entr" presetSubtype="0" fill="hold" grpId="0" nodeType="withEffect">
                                  <p:stCondLst>
                                    <p:cond delay="0"/>
                                  </p:stCondLst>
                                  <p:childTnLst>
                                    <p:set>
                                      <p:cBhvr>
                                        <p:cTn id="87" dur="1" fill="hold">
                                          <p:stCondLst>
                                            <p:cond delay="0"/>
                                          </p:stCondLst>
                                        </p:cTn>
                                        <p:tgtEl>
                                          <p:spTgt spid="11"/>
                                        </p:tgtEl>
                                        <p:attrNameLst>
                                          <p:attrName>style.visibility</p:attrName>
                                        </p:attrNameLst>
                                      </p:cBhvr>
                                      <p:to>
                                        <p:strVal val="visible"/>
                                      </p:to>
                                    </p:set>
                                    <p:anim calcmode="lin" valueType="num">
                                      <p:cBhvr>
                                        <p:cTn id="88" dur="1000" fill="hold"/>
                                        <p:tgtEl>
                                          <p:spTgt spid="11"/>
                                        </p:tgtEl>
                                        <p:attrNameLst>
                                          <p:attrName>ppt_w</p:attrName>
                                        </p:attrNameLst>
                                      </p:cBhvr>
                                      <p:tavLst>
                                        <p:tav tm="0">
                                          <p:val>
                                            <p:fltVal val="0"/>
                                          </p:val>
                                        </p:tav>
                                        <p:tav tm="100000">
                                          <p:val>
                                            <p:strVal val="#ppt_w"/>
                                          </p:val>
                                        </p:tav>
                                      </p:tavLst>
                                    </p:anim>
                                    <p:anim calcmode="lin" valueType="num">
                                      <p:cBhvr>
                                        <p:cTn id="89" dur="1000" fill="hold"/>
                                        <p:tgtEl>
                                          <p:spTgt spid="11"/>
                                        </p:tgtEl>
                                        <p:attrNameLst>
                                          <p:attrName>ppt_h</p:attrName>
                                        </p:attrNameLst>
                                      </p:cBhvr>
                                      <p:tavLst>
                                        <p:tav tm="0">
                                          <p:val>
                                            <p:fltVal val="0"/>
                                          </p:val>
                                        </p:tav>
                                        <p:tav tm="100000">
                                          <p:val>
                                            <p:strVal val="#ppt_h"/>
                                          </p:val>
                                        </p:tav>
                                      </p:tavLst>
                                    </p:anim>
                                    <p:anim calcmode="lin" valueType="num">
                                      <p:cBhvr>
                                        <p:cTn id="90" dur="1000" fill="hold"/>
                                        <p:tgtEl>
                                          <p:spTgt spid="11"/>
                                        </p:tgtEl>
                                        <p:attrNameLst>
                                          <p:attrName>style.rotation</p:attrName>
                                        </p:attrNameLst>
                                      </p:cBhvr>
                                      <p:tavLst>
                                        <p:tav tm="0">
                                          <p:val>
                                            <p:fltVal val="90"/>
                                          </p:val>
                                        </p:tav>
                                        <p:tav tm="100000">
                                          <p:val>
                                            <p:fltVal val="0"/>
                                          </p:val>
                                        </p:tav>
                                      </p:tavLst>
                                    </p:anim>
                                    <p:animEffect transition="in" filter="fade">
                                      <p:cBhvr>
                                        <p:cTn id="91" dur="1000"/>
                                        <p:tgtEl>
                                          <p:spTgt spid="11"/>
                                        </p:tgtEl>
                                      </p:cBhvr>
                                    </p:animEffect>
                                  </p:childTnLst>
                                </p:cTn>
                              </p:par>
                            </p:childTnLst>
                          </p:cTn>
                        </p:par>
                        <p:par>
                          <p:cTn id="92" fill="hold">
                            <p:stCondLst>
                              <p:cond delay="12000"/>
                            </p:stCondLst>
                            <p:childTnLst>
                              <p:par>
                                <p:cTn id="93" presetID="22" presetClass="entr" presetSubtype="4" fill="hold" grpId="0" nodeType="afterEffect">
                                  <p:stCondLst>
                                    <p:cond delay="0"/>
                                  </p:stCondLst>
                                  <p:childTnLst>
                                    <p:set>
                                      <p:cBhvr>
                                        <p:cTn id="94" dur="1" fill="hold">
                                          <p:stCondLst>
                                            <p:cond delay="0"/>
                                          </p:stCondLst>
                                        </p:cTn>
                                        <p:tgtEl>
                                          <p:spTgt spid="27"/>
                                        </p:tgtEl>
                                        <p:attrNameLst>
                                          <p:attrName>style.visibility</p:attrName>
                                        </p:attrNameLst>
                                      </p:cBhvr>
                                      <p:to>
                                        <p:strVal val="visible"/>
                                      </p:to>
                                    </p:set>
                                    <p:animEffect transition="in" filter="wipe(down)">
                                      <p:cBhvr>
                                        <p:cTn id="95" dur="500"/>
                                        <p:tgtEl>
                                          <p:spTgt spid="27"/>
                                        </p:tgtEl>
                                      </p:cBhvr>
                                    </p:animEffect>
                                  </p:childTnLst>
                                </p:cTn>
                              </p:par>
                            </p:childTnLst>
                          </p:cTn>
                        </p:par>
                        <p:par>
                          <p:cTn id="96" fill="hold">
                            <p:stCondLst>
                              <p:cond delay="12500"/>
                            </p:stCondLst>
                            <p:childTnLst>
                              <p:par>
                                <p:cTn id="97" presetID="53" presetClass="exit" presetSubtype="0" fill="hold" grpId="1" nodeType="afterEffect">
                                  <p:stCondLst>
                                    <p:cond delay="0"/>
                                  </p:stCondLst>
                                  <p:childTnLst>
                                    <p:anim calcmode="lin" valueType="num">
                                      <p:cBhvr>
                                        <p:cTn id="98" dur="500"/>
                                        <p:tgtEl>
                                          <p:spTgt spid="4"/>
                                        </p:tgtEl>
                                        <p:attrNameLst>
                                          <p:attrName>ppt_w</p:attrName>
                                        </p:attrNameLst>
                                      </p:cBhvr>
                                      <p:tavLst>
                                        <p:tav tm="0">
                                          <p:val>
                                            <p:strVal val="ppt_w"/>
                                          </p:val>
                                        </p:tav>
                                        <p:tav tm="100000">
                                          <p:val>
                                            <p:fltVal val="0"/>
                                          </p:val>
                                        </p:tav>
                                      </p:tavLst>
                                    </p:anim>
                                    <p:anim calcmode="lin" valueType="num">
                                      <p:cBhvr>
                                        <p:cTn id="99" dur="500"/>
                                        <p:tgtEl>
                                          <p:spTgt spid="4"/>
                                        </p:tgtEl>
                                        <p:attrNameLst>
                                          <p:attrName>ppt_h</p:attrName>
                                        </p:attrNameLst>
                                      </p:cBhvr>
                                      <p:tavLst>
                                        <p:tav tm="0">
                                          <p:val>
                                            <p:strVal val="ppt_h"/>
                                          </p:val>
                                        </p:tav>
                                        <p:tav tm="100000">
                                          <p:val>
                                            <p:fltVal val="0"/>
                                          </p:val>
                                        </p:tav>
                                      </p:tavLst>
                                    </p:anim>
                                    <p:animEffect transition="out" filter="fade">
                                      <p:cBhvr>
                                        <p:cTn id="100" dur="500"/>
                                        <p:tgtEl>
                                          <p:spTgt spid="4"/>
                                        </p:tgtEl>
                                      </p:cBhvr>
                                    </p:animEffect>
                                    <p:set>
                                      <p:cBhvr>
                                        <p:cTn id="101" dur="1" fill="hold">
                                          <p:stCondLst>
                                            <p:cond delay="499"/>
                                          </p:stCondLst>
                                        </p:cTn>
                                        <p:tgtEl>
                                          <p:spTgt spid="4"/>
                                        </p:tgtEl>
                                        <p:attrNameLst>
                                          <p:attrName>style.visibility</p:attrName>
                                        </p:attrNameLst>
                                      </p:cBhvr>
                                      <p:to>
                                        <p:strVal val="hidden"/>
                                      </p:to>
                                    </p:set>
                                  </p:childTnLst>
                                </p:cTn>
                              </p:par>
                            </p:childTnLst>
                          </p:cTn>
                        </p:par>
                        <p:par>
                          <p:cTn id="102" fill="hold">
                            <p:stCondLst>
                              <p:cond delay="13000"/>
                            </p:stCondLst>
                            <p:childTnLst>
                              <p:par>
                                <p:cTn id="103" presetID="10" presetClass="entr" presetSubtype="0" fill="hold" nodeType="afterEffect">
                                  <p:stCondLst>
                                    <p:cond delay="0"/>
                                  </p:stCondLst>
                                  <p:childTnLst>
                                    <p:set>
                                      <p:cBhvr>
                                        <p:cTn id="104" dur="1" fill="hold">
                                          <p:stCondLst>
                                            <p:cond delay="0"/>
                                          </p:stCondLst>
                                        </p:cTn>
                                        <p:tgtEl>
                                          <p:spTgt spid="28"/>
                                        </p:tgtEl>
                                        <p:attrNameLst>
                                          <p:attrName>style.visibility</p:attrName>
                                        </p:attrNameLst>
                                      </p:cBhvr>
                                      <p:to>
                                        <p:strVal val="visible"/>
                                      </p:to>
                                    </p:set>
                                    <p:animEffect transition="in" filter="fade">
                                      <p:cBhvr>
                                        <p:cTn id="105" dur="2000"/>
                                        <p:tgtEl>
                                          <p:spTgt spid="28"/>
                                        </p:tgtEl>
                                      </p:cBhvr>
                                    </p:animEffect>
                                  </p:childTnLst>
                                </p:cTn>
                              </p:par>
                            </p:childTnLst>
                          </p:cTn>
                        </p:par>
                        <p:par>
                          <p:cTn id="106" fill="hold">
                            <p:stCondLst>
                              <p:cond delay="15000"/>
                            </p:stCondLst>
                            <p:childTnLst>
                              <p:par>
                                <p:cTn id="107" presetID="2" presetClass="entr" presetSubtype="8" fill="hold" nodeType="afterEffect">
                                  <p:stCondLst>
                                    <p:cond delay="0"/>
                                  </p:stCondLst>
                                  <p:childTnLst>
                                    <p:set>
                                      <p:cBhvr>
                                        <p:cTn id="108" dur="1" fill="hold">
                                          <p:stCondLst>
                                            <p:cond delay="0"/>
                                          </p:stCondLst>
                                        </p:cTn>
                                        <p:tgtEl>
                                          <p:spTgt spid="1028"/>
                                        </p:tgtEl>
                                        <p:attrNameLst>
                                          <p:attrName>style.visibility</p:attrName>
                                        </p:attrNameLst>
                                      </p:cBhvr>
                                      <p:to>
                                        <p:strVal val="visible"/>
                                      </p:to>
                                    </p:set>
                                    <p:anim calcmode="lin" valueType="num">
                                      <p:cBhvr additive="base">
                                        <p:cTn id="109" dur="3000" fill="hold"/>
                                        <p:tgtEl>
                                          <p:spTgt spid="1028"/>
                                        </p:tgtEl>
                                        <p:attrNameLst>
                                          <p:attrName>ppt_x</p:attrName>
                                        </p:attrNameLst>
                                      </p:cBhvr>
                                      <p:tavLst>
                                        <p:tav tm="0">
                                          <p:val>
                                            <p:strVal val="0-#ppt_w/2"/>
                                          </p:val>
                                        </p:tav>
                                        <p:tav tm="100000">
                                          <p:val>
                                            <p:strVal val="#ppt_x"/>
                                          </p:val>
                                        </p:tav>
                                      </p:tavLst>
                                    </p:anim>
                                    <p:anim calcmode="lin" valueType="num">
                                      <p:cBhvr additive="base">
                                        <p:cTn id="110" dur="3000" fill="hold"/>
                                        <p:tgtEl>
                                          <p:spTgt spid="1028"/>
                                        </p:tgtEl>
                                        <p:attrNameLst>
                                          <p:attrName>ppt_y</p:attrName>
                                        </p:attrNameLst>
                                      </p:cBhvr>
                                      <p:tavLst>
                                        <p:tav tm="0">
                                          <p:val>
                                            <p:strVal val="#ppt_y"/>
                                          </p:val>
                                        </p:tav>
                                        <p:tav tm="100000">
                                          <p:val>
                                            <p:strVal val="#ppt_y"/>
                                          </p:val>
                                        </p:tav>
                                      </p:tavLst>
                                    </p:anim>
                                  </p:childTnLst>
                                </p:cTn>
                              </p:par>
                            </p:childTnLst>
                          </p:cTn>
                        </p:par>
                        <p:par>
                          <p:cTn id="111" fill="hold">
                            <p:stCondLst>
                              <p:cond delay="18000"/>
                            </p:stCondLst>
                            <p:childTnLst>
                              <p:par>
                                <p:cTn id="112" presetID="2" presetClass="exit" presetSubtype="3" fill="hold" nodeType="afterEffect">
                                  <p:stCondLst>
                                    <p:cond delay="500"/>
                                  </p:stCondLst>
                                  <p:childTnLst>
                                    <p:anim calcmode="lin" valueType="num">
                                      <p:cBhvr additive="base">
                                        <p:cTn id="113" dur="2000"/>
                                        <p:tgtEl>
                                          <p:spTgt spid="1028"/>
                                        </p:tgtEl>
                                        <p:attrNameLst>
                                          <p:attrName>ppt_x</p:attrName>
                                        </p:attrNameLst>
                                      </p:cBhvr>
                                      <p:tavLst>
                                        <p:tav tm="0">
                                          <p:val>
                                            <p:strVal val="ppt_x"/>
                                          </p:val>
                                        </p:tav>
                                        <p:tav tm="100000">
                                          <p:val>
                                            <p:strVal val="1+ppt_w/2"/>
                                          </p:val>
                                        </p:tav>
                                      </p:tavLst>
                                    </p:anim>
                                    <p:anim calcmode="lin" valueType="num">
                                      <p:cBhvr additive="base">
                                        <p:cTn id="114" dur="2000"/>
                                        <p:tgtEl>
                                          <p:spTgt spid="1028"/>
                                        </p:tgtEl>
                                        <p:attrNameLst>
                                          <p:attrName>ppt_y</p:attrName>
                                        </p:attrNameLst>
                                      </p:cBhvr>
                                      <p:tavLst>
                                        <p:tav tm="0">
                                          <p:val>
                                            <p:strVal val="ppt_y"/>
                                          </p:val>
                                        </p:tav>
                                        <p:tav tm="100000">
                                          <p:val>
                                            <p:strVal val="0-ppt_h/2"/>
                                          </p:val>
                                        </p:tav>
                                      </p:tavLst>
                                    </p:anim>
                                    <p:set>
                                      <p:cBhvr>
                                        <p:cTn id="115" dur="1" fill="hold">
                                          <p:stCondLst>
                                            <p:cond delay="1999"/>
                                          </p:stCondLst>
                                        </p:cTn>
                                        <p:tgtEl>
                                          <p:spTgt spid="102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16" fill="hold" display="0">
                  <p:stCondLst>
                    <p:cond delay="indefinite"/>
                  </p:stCondLst>
                  <p:endCondLst>
                    <p:cond evt="onPrev" delay="0">
                      <p:tgtEl>
                        <p:sldTgt/>
                      </p:tgtEl>
                    </p:cond>
                    <p:cond evt="onStopAudio" delay="0">
                      <p:tgtEl>
                        <p:sldTgt/>
                      </p:tgtEl>
                    </p:cond>
                  </p:endCondLst>
                </p:cTn>
                <p:tgtEl>
                  <p:spTgt spid="22"/>
                </p:tgtEl>
              </p:cMediaNode>
            </p:audio>
          </p:childTnLst>
        </p:cTn>
      </p:par>
    </p:tnLst>
    <p:bldLst>
      <p:bldP spid="26" grpId="0" animBg="1"/>
      <p:bldP spid="27" grpId="0" animBg="1"/>
      <p:bldP spid="3" grpId="0" uiExpand="1" build="p"/>
      <p:bldP spid="4" grpId="1"/>
      <p:bldP spid="5" grpId="0" animBg="1"/>
      <p:bldP spid="6" grpId="0" animBg="1"/>
      <p:bldP spid="11" grpId="0" animBg="1"/>
      <p:bldP spid="12" grpId="0" animBg="1"/>
      <p:bldP spid="14" grpId="0" animBg="1"/>
      <p:bldP spid="15" grpId="0" animBg="1"/>
      <p:bldP spid="16" grpId="0" animBg="1"/>
      <p:bldP spid="17" grpId="0" animBg="1"/>
      <p:bldP spid="1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effectLst>
                  <a:outerShdw blurRad="38100" dist="38100" dir="2700000" algn="tl">
                    <a:srgbClr val="000000">
                      <a:alpha val="43137"/>
                    </a:srgbClr>
                  </a:outerShdw>
                </a:effectLst>
                <a:latin typeface="Comic Sans MS" pitchFamily="66" charset="0"/>
              </a:rPr>
              <a:t>Final Points</a:t>
            </a:r>
            <a:endParaRPr lang="en-US" sz="3600" dirty="0">
              <a:effectLst>
                <a:outerShdw blurRad="38100" dist="38100" dir="2700000" algn="tl">
                  <a:srgbClr val="000000">
                    <a:alpha val="43137"/>
                  </a:srgbClr>
                </a:outerShdw>
              </a:effectLst>
              <a:latin typeface="Comic Sans MS" pitchFamily="66" charset="0"/>
            </a:endParaRPr>
          </a:p>
        </p:txBody>
      </p:sp>
      <p:sp>
        <p:nvSpPr>
          <p:cNvPr id="3" name="Content Placeholder 2"/>
          <p:cNvSpPr>
            <a:spLocks noGrp="1"/>
          </p:cNvSpPr>
          <p:nvPr>
            <p:ph idx="1"/>
          </p:nvPr>
        </p:nvSpPr>
        <p:spPr/>
        <p:txBody>
          <a:bodyPr/>
          <a:lstStyle/>
          <a:p>
            <a:r>
              <a:rPr lang="en-US" dirty="0" smtClean="0">
                <a:effectLst>
                  <a:outerShdw blurRad="38100" dist="38100" dir="2700000" algn="tl">
                    <a:srgbClr val="000000">
                      <a:alpha val="43137"/>
                    </a:srgbClr>
                  </a:outerShdw>
                </a:effectLst>
              </a:rPr>
              <a:t>Green approach to handouts.</a:t>
            </a:r>
          </a:p>
          <a:p>
            <a:r>
              <a:rPr lang="en-US" dirty="0" smtClean="0">
                <a:effectLst>
                  <a:outerShdw blurRad="38100" dist="38100" dir="2700000" algn="tl">
                    <a:srgbClr val="000000">
                      <a:alpha val="43137"/>
                    </a:srgbClr>
                  </a:outerShdw>
                </a:effectLst>
              </a:rPr>
              <a:t>Collaborative in nature.</a:t>
            </a:r>
          </a:p>
          <a:p>
            <a:r>
              <a:rPr lang="en-US" dirty="0" smtClean="0">
                <a:effectLst>
                  <a:outerShdw blurRad="38100" dist="38100" dir="2700000" algn="tl">
                    <a:srgbClr val="000000">
                      <a:alpha val="43137"/>
                    </a:srgbClr>
                  </a:outerShdw>
                </a:effectLst>
              </a:rPr>
              <a:t>Easy to use.</a:t>
            </a:r>
          </a:p>
          <a:p>
            <a:r>
              <a:rPr lang="en-US" dirty="0" smtClean="0">
                <a:effectLst>
                  <a:outerShdw blurRad="38100" dist="38100" dir="2700000" algn="tl">
                    <a:srgbClr val="000000">
                      <a:alpha val="43137"/>
                    </a:srgbClr>
                  </a:outerShdw>
                </a:effectLst>
              </a:rPr>
              <a:t>Pedagogy supported.</a:t>
            </a:r>
          </a:p>
          <a:p>
            <a:r>
              <a:rPr lang="en-US" dirty="0" smtClean="0">
                <a:effectLst>
                  <a:outerShdw blurRad="38100" dist="38100" dir="2700000" algn="tl">
                    <a:srgbClr val="000000">
                      <a:alpha val="43137"/>
                    </a:srgbClr>
                  </a:outerShdw>
                </a:effectLst>
              </a:rPr>
              <a:t>Teacher/student interaction outside of classroom.</a:t>
            </a:r>
          </a:p>
          <a:p>
            <a:r>
              <a:rPr lang="en-US" dirty="0" smtClean="0">
                <a:effectLst>
                  <a:outerShdw blurRad="38100" dist="38100" dir="2700000" algn="tl">
                    <a:srgbClr val="000000">
                      <a:alpha val="43137"/>
                    </a:srgbClr>
                  </a:outerShdw>
                </a:effectLst>
              </a:rPr>
              <a:t>Builds experience for what students are faced with in the workplace.</a:t>
            </a:r>
          </a:p>
          <a:p>
            <a:endParaRPr lang="en-US" dirty="0" smtClean="0">
              <a:effectLst>
                <a:outerShdw blurRad="38100" dist="38100" dir="2700000" algn="tl">
                  <a:srgbClr val="000000">
                    <a:alpha val="43137"/>
                  </a:srgbClr>
                </a:outerShdw>
              </a:effectLst>
            </a:endParaRPr>
          </a:p>
          <a:p>
            <a:endParaRPr lang="en-US" dirty="0">
              <a:effectLst>
                <a:outerShdw blurRad="38100" dist="38100" dir="2700000" algn="tl">
                  <a:srgbClr val="000000">
                    <a:alpha val="43137"/>
                  </a:srgbClr>
                </a:outerShdw>
              </a:effectLst>
            </a:endParaRPr>
          </a:p>
        </p:txBody>
      </p:sp>
      <p:pic>
        <p:nvPicPr>
          <p:cNvPr id="3074" name="Picture 2" descr="C:\Users\NJS\AppData\Local\Microsoft\Windows\Temporary Internet Files\Content.IE5\KN7D4X4M\MC900078735[1].wmf"/>
          <p:cNvPicPr>
            <a:picLocks noChangeAspect="1" noChangeArrowheads="1"/>
          </p:cNvPicPr>
          <p:nvPr/>
        </p:nvPicPr>
        <p:blipFill>
          <a:blip r:embed="rId5" cstate="print"/>
          <a:srcRect/>
          <a:stretch>
            <a:fillRect/>
          </a:stretch>
        </p:blipFill>
        <p:spPr bwMode="auto">
          <a:xfrm>
            <a:off x="6096000" y="609600"/>
            <a:ext cx="2409182" cy="2590006"/>
          </a:xfrm>
          <a:prstGeom prst="rect">
            <a:avLst/>
          </a:prstGeom>
          <a:noFill/>
        </p:spPr>
      </p:pic>
      <p:pic>
        <p:nvPicPr>
          <p:cNvPr id="3075" name="Picture 3" descr="C:\Users\NJS\AppData\Local\Microsoft\Windows\Temporary Internet Files\Content.IE5\B2USZOH9\MC900078747[1].wmf"/>
          <p:cNvPicPr>
            <a:picLocks noChangeAspect="1" noChangeArrowheads="1"/>
          </p:cNvPicPr>
          <p:nvPr/>
        </p:nvPicPr>
        <p:blipFill>
          <a:blip r:embed="rId6" cstate="print"/>
          <a:srcRect/>
          <a:stretch>
            <a:fillRect/>
          </a:stretch>
        </p:blipFill>
        <p:spPr bwMode="auto">
          <a:xfrm>
            <a:off x="5029200" y="2286000"/>
            <a:ext cx="984600" cy="4022725"/>
          </a:xfrm>
          <a:prstGeom prst="rect">
            <a:avLst/>
          </a:prstGeom>
          <a:noFill/>
        </p:spPr>
      </p:pic>
      <p:pic>
        <p:nvPicPr>
          <p:cNvPr id="3076" name="Picture 4" descr="C:\Users\NJS\AppData\Local\Microsoft\Windows\Temporary Internet Files\Content.IE5\85YY2V5M\MC900288988[1].wmf"/>
          <p:cNvPicPr>
            <a:picLocks noChangeAspect="1" noChangeArrowheads="1"/>
          </p:cNvPicPr>
          <p:nvPr/>
        </p:nvPicPr>
        <p:blipFill>
          <a:blip r:embed="rId7" cstate="print"/>
          <a:srcRect/>
          <a:stretch>
            <a:fillRect/>
          </a:stretch>
        </p:blipFill>
        <p:spPr bwMode="auto">
          <a:xfrm>
            <a:off x="5638800" y="2819400"/>
            <a:ext cx="2904964" cy="1224756"/>
          </a:xfrm>
          <a:prstGeom prst="rect">
            <a:avLst/>
          </a:prstGeom>
          <a:noFill/>
        </p:spPr>
      </p:pic>
      <p:pic>
        <p:nvPicPr>
          <p:cNvPr id="3078" name="Picture 6" descr="C:\Users\NJS\AppData\Local\Microsoft\Windows\Temporary Internet Files\Content.IE5\KN7D4X4M\MC900078770[1].wmf"/>
          <p:cNvPicPr>
            <a:picLocks noChangeAspect="1" noChangeArrowheads="1"/>
          </p:cNvPicPr>
          <p:nvPr/>
        </p:nvPicPr>
        <p:blipFill>
          <a:blip r:embed="rId8" cstate="print"/>
          <a:srcRect/>
          <a:stretch>
            <a:fillRect/>
          </a:stretch>
        </p:blipFill>
        <p:spPr bwMode="auto">
          <a:xfrm>
            <a:off x="762000" y="2133600"/>
            <a:ext cx="2690324" cy="1758912"/>
          </a:xfrm>
          <a:prstGeom prst="rect">
            <a:avLst/>
          </a:prstGeom>
          <a:noFill/>
        </p:spPr>
      </p:pic>
      <p:pic>
        <p:nvPicPr>
          <p:cNvPr id="8" name="~PP3159.WAV">
            <a:hlinkClick r:id="" action="ppaction://media"/>
          </p:cNvPr>
          <p:cNvPicPr>
            <a:picLocks noRot="1" noChangeAspect="1"/>
          </p:cNvPicPr>
          <p:nvPr>
            <a:wavAudioFile r:embed="rId2" name="~PP3159.WAV"/>
          </p:nvPr>
        </p:nvPicPr>
        <p:blipFill>
          <a:blip r:embed="rId9" cstate="print"/>
          <a:stretch>
            <a:fillRect/>
          </a:stretch>
        </p:blipFill>
        <p:spPr>
          <a:xfrm>
            <a:off x="8716963" y="6430963"/>
            <a:ext cx="304800" cy="304800"/>
          </a:xfrm>
          <a:prstGeom prst="rect">
            <a:avLst/>
          </a:prstGeom>
        </p:spPr>
      </p:pic>
    </p:spTree>
    <p:custDataLst>
      <p:tags r:id="rId1"/>
    </p:custDataLst>
  </p:cSld>
  <p:clrMapOvr>
    <a:masterClrMapping/>
  </p:clrMapOvr>
  <p:transition spd="med" advTm="55830">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par>
                          <p:cTn id="7" fill="hold">
                            <p:stCondLst>
                              <p:cond delay="0"/>
                            </p:stCondLst>
                            <p:childTnLst>
                              <p:par>
                                <p:cTn id="8" presetID="39" presetClass="entr" presetSubtype="0" accel="100000" fill="hold" grpId="0"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 calcmode="lin" valueType="num">
                                      <p:cBhvr>
                                        <p:cTn id="10" dur="500" fill="hold"/>
                                        <p:tgtEl>
                                          <p:spTgt spid="3">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1" dur="500" fill="hold"/>
                                        <p:tgtEl>
                                          <p:spTgt spid="3">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2" dur="500" fill="hold"/>
                                        <p:tgtEl>
                                          <p:spTgt spid="3">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3" dur="500" fill="hold"/>
                                        <p:tgtEl>
                                          <p:spTgt spid="3">
                                            <p:txEl>
                                              <p:pRg st="0" end="0"/>
                                            </p:txEl>
                                          </p:spTgt>
                                        </p:tgtEl>
                                        <p:attrNameLst>
                                          <p:attrName>ppt_y</p:attrName>
                                        </p:attrNameLst>
                                      </p:cBhvr>
                                      <p:tavLst>
                                        <p:tav tm="0">
                                          <p:val>
                                            <p:strVal val="#ppt_y"/>
                                          </p:val>
                                        </p:tav>
                                        <p:tav tm="100000">
                                          <p:val>
                                            <p:strVal val="#ppt_y"/>
                                          </p:val>
                                        </p:tav>
                                      </p:tavLst>
                                    </p:anim>
                                  </p:childTnLst>
                                </p:cTn>
                              </p:par>
                              <p:par>
                                <p:cTn id="14" presetID="14" presetClass="entr" presetSubtype="10" fill="hold" nodeType="withEffect">
                                  <p:stCondLst>
                                    <p:cond delay="1000"/>
                                  </p:stCondLst>
                                  <p:childTnLst>
                                    <p:set>
                                      <p:cBhvr>
                                        <p:cTn id="15" dur="1" fill="hold">
                                          <p:stCondLst>
                                            <p:cond delay="0"/>
                                          </p:stCondLst>
                                        </p:cTn>
                                        <p:tgtEl>
                                          <p:spTgt spid="3078"/>
                                        </p:tgtEl>
                                        <p:attrNameLst>
                                          <p:attrName>style.visibility</p:attrName>
                                        </p:attrNameLst>
                                      </p:cBhvr>
                                      <p:to>
                                        <p:strVal val="visible"/>
                                      </p:to>
                                    </p:set>
                                    <p:animEffect transition="in" filter="randombar(horizontal)">
                                      <p:cBhvr>
                                        <p:cTn id="16" dur="500"/>
                                        <p:tgtEl>
                                          <p:spTgt spid="3078"/>
                                        </p:tgtEl>
                                      </p:cBhvr>
                                    </p:animEffect>
                                  </p:childTnLst>
                                </p:cTn>
                              </p:par>
                            </p:childTnLst>
                          </p:cTn>
                        </p:par>
                      </p:childTnLst>
                    </p:cTn>
                  </p:par>
                  <p:par>
                    <p:cTn id="17" fill="hold">
                      <p:stCondLst>
                        <p:cond delay="indefinite"/>
                      </p:stCondLst>
                      <p:childTnLst>
                        <p:par>
                          <p:cTn id="18" fill="hold">
                            <p:stCondLst>
                              <p:cond delay="0"/>
                            </p:stCondLst>
                            <p:childTnLst>
                              <p:par>
                                <p:cTn id="19" presetID="39" presetClass="entr" presetSubtype="0" accel="10000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p:cTn id="21" dur="500" fill="hold"/>
                                        <p:tgtEl>
                                          <p:spTgt spid="3">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2" dur="500" fill="hold"/>
                                        <p:tgtEl>
                                          <p:spTgt spid="3">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3" dur="500" fill="hold"/>
                                        <p:tgtEl>
                                          <p:spTgt spid="3">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24" dur="500" fill="hold"/>
                                        <p:tgtEl>
                                          <p:spTgt spid="3">
                                            <p:txEl>
                                              <p:pRg st="1" end="1"/>
                                            </p:txEl>
                                          </p:spTgt>
                                        </p:tgtEl>
                                        <p:attrNameLst>
                                          <p:attrName>ppt_y</p:attrName>
                                        </p:attrNameLst>
                                      </p:cBhvr>
                                      <p:tavLst>
                                        <p:tav tm="0">
                                          <p:val>
                                            <p:strVal val="#ppt_y"/>
                                          </p:val>
                                        </p:tav>
                                        <p:tav tm="100000">
                                          <p:val>
                                            <p:strVal val="#ppt_y"/>
                                          </p:val>
                                        </p:tav>
                                      </p:tavLst>
                                    </p:anim>
                                  </p:childTnLst>
                                </p:cTn>
                              </p:par>
                              <p:par>
                                <p:cTn id="25" presetID="53" presetClass="exit" presetSubtype="0" fill="hold" nodeType="withEffect">
                                  <p:stCondLst>
                                    <p:cond delay="0"/>
                                  </p:stCondLst>
                                  <p:childTnLst>
                                    <p:anim calcmode="lin" valueType="num">
                                      <p:cBhvr>
                                        <p:cTn id="26" dur="500"/>
                                        <p:tgtEl>
                                          <p:spTgt spid="3078"/>
                                        </p:tgtEl>
                                        <p:attrNameLst>
                                          <p:attrName>ppt_w</p:attrName>
                                        </p:attrNameLst>
                                      </p:cBhvr>
                                      <p:tavLst>
                                        <p:tav tm="0">
                                          <p:val>
                                            <p:strVal val="ppt_w"/>
                                          </p:val>
                                        </p:tav>
                                        <p:tav tm="100000">
                                          <p:val>
                                            <p:fltVal val="0"/>
                                          </p:val>
                                        </p:tav>
                                      </p:tavLst>
                                    </p:anim>
                                    <p:anim calcmode="lin" valueType="num">
                                      <p:cBhvr>
                                        <p:cTn id="27" dur="500"/>
                                        <p:tgtEl>
                                          <p:spTgt spid="3078"/>
                                        </p:tgtEl>
                                        <p:attrNameLst>
                                          <p:attrName>ppt_h</p:attrName>
                                        </p:attrNameLst>
                                      </p:cBhvr>
                                      <p:tavLst>
                                        <p:tav tm="0">
                                          <p:val>
                                            <p:strVal val="ppt_h"/>
                                          </p:val>
                                        </p:tav>
                                        <p:tav tm="100000">
                                          <p:val>
                                            <p:fltVal val="0"/>
                                          </p:val>
                                        </p:tav>
                                      </p:tavLst>
                                    </p:anim>
                                    <p:animEffect transition="out" filter="fade">
                                      <p:cBhvr>
                                        <p:cTn id="28" dur="500"/>
                                        <p:tgtEl>
                                          <p:spTgt spid="3078"/>
                                        </p:tgtEl>
                                      </p:cBhvr>
                                    </p:animEffect>
                                    <p:set>
                                      <p:cBhvr>
                                        <p:cTn id="29" dur="1" fill="hold">
                                          <p:stCondLst>
                                            <p:cond delay="499"/>
                                          </p:stCondLst>
                                        </p:cTn>
                                        <p:tgtEl>
                                          <p:spTgt spid="3078"/>
                                        </p:tgtEl>
                                        <p:attrNameLst>
                                          <p:attrName>style.visibility</p:attrName>
                                        </p:attrNameLst>
                                      </p:cBhvr>
                                      <p:to>
                                        <p:strVal val="hidden"/>
                                      </p:to>
                                    </p:set>
                                  </p:childTnLst>
                                </p:cTn>
                              </p:par>
                              <p:par>
                                <p:cTn id="30" presetID="7" presetClass="entr" presetSubtype="4" fill="hold" nodeType="withEffect">
                                  <p:stCondLst>
                                    <p:cond delay="0"/>
                                  </p:stCondLst>
                                  <p:childTnLst>
                                    <p:set>
                                      <p:cBhvr>
                                        <p:cTn id="31" dur="1" fill="hold">
                                          <p:stCondLst>
                                            <p:cond delay="0"/>
                                          </p:stCondLst>
                                        </p:cTn>
                                        <p:tgtEl>
                                          <p:spTgt spid="3075"/>
                                        </p:tgtEl>
                                        <p:attrNameLst>
                                          <p:attrName>style.visibility</p:attrName>
                                        </p:attrNameLst>
                                      </p:cBhvr>
                                      <p:to>
                                        <p:strVal val="visible"/>
                                      </p:to>
                                    </p:set>
                                    <p:anim calcmode="lin" valueType="num">
                                      <p:cBhvr additive="base">
                                        <p:cTn id="32" dur="2000" fill="hold"/>
                                        <p:tgtEl>
                                          <p:spTgt spid="3075"/>
                                        </p:tgtEl>
                                        <p:attrNameLst>
                                          <p:attrName>ppt_x</p:attrName>
                                        </p:attrNameLst>
                                      </p:cBhvr>
                                      <p:tavLst>
                                        <p:tav tm="0">
                                          <p:val>
                                            <p:strVal val="#ppt_x"/>
                                          </p:val>
                                        </p:tav>
                                        <p:tav tm="100000">
                                          <p:val>
                                            <p:strVal val="#ppt_x"/>
                                          </p:val>
                                        </p:tav>
                                      </p:tavLst>
                                    </p:anim>
                                    <p:anim calcmode="lin" valueType="num">
                                      <p:cBhvr additive="base">
                                        <p:cTn id="33" dur="2000" fill="hold"/>
                                        <p:tgtEl>
                                          <p:spTgt spid="3075"/>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39" presetClass="entr" presetSubtype="0" accel="100000" fill="hold" grpId="0" nodeType="clickEffect">
                                  <p:stCondLst>
                                    <p:cond delay="0"/>
                                  </p:stCondLst>
                                  <p:childTnLst>
                                    <p:set>
                                      <p:cBhvr>
                                        <p:cTn id="37" dur="1" fill="hold">
                                          <p:stCondLst>
                                            <p:cond delay="0"/>
                                          </p:stCondLst>
                                        </p:cTn>
                                        <p:tgtEl>
                                          <p:spTgt spid="3">
                                            <p:txEl>
                                              <p:pRg st="2" end="2"/>
                                            </p:txEl>
                                          </p:spTgt>
                                        </p:tgtEl>
                                        <p:attrNameLst>
                                          <p:attrName>style.visibility</p:attrName>
                                        </p:attrNameLst>
                                      </p:cBhvr>
                                      <p:to>
                                        <p:strVal val="visible"/>
                                      </p:to>
                                    </p:set>
                                    <p:anim calcmode="lin" valueType="num">
                                      <p:cBhvr>
                                        <p:cTn id="38" dur="500" fill="hold"/>
                                        <p:tgtEl>
                                          <p:spTgt spid="3">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9" dur="500" fill="hold"/>
                                        <p:tgtEl>
                                          <p:spTgt spid="3">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0" dur="500" fill="hold"/>
                                        <p:tgtEl>
                                          <p:spTgt spid="3">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41"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39" presetClass="entr" presetSubtype="0" accel="100000" fill="hold" grpId="0" nodeType="clickEffect">
                                  <p:stCondLst>
                                    <p:cond delay="0"/>
                                  </p:stCondLst>
                                  <p:childTnLst>
                                    <p:set>
                                      <p:cBhvr>
                                        <p:cTn id="45" dur="1" fill="hold">
                                          <p:stCondLst>
                                            <p:cond delay="0"/>
                                          </p:stCondLst>
                                        </p:cTn>
                                        <p:tgtEl>
                                          <p:spTgt spid="3">
                                            <p:txEl>
                                              <p:pRg st="3" end="3"/>
                                            </p:txEl>
                                          </p:spTgt>
                                        </p:tgtEl>
                                        <p:attrNameLst>
                                          <p:attrName>style.visibility</p:attrName>
                                        </p:attrNameLst>
                                      </p:cBhvr>
                                      <p:to>
                                        <p:strVal val="visible"/>
                                      </p:to>
                                    </p:set>
                                    <p:anim calcmode="lin" valueType="num">
                                      <p:cBhvr>
                                        <p:cTn id="46" dur="500" fill="hold"/>
                                        <p:tgtEl>
                                          <p:spTgt spid="3">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47" dur="500" fill="hold"/>
                                        <p:tgtEl>
                                          <p:spTgt spid="3">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8" dur="500" fill="hold"/>
                                        <p:tgtEl>
                                          <p:spTgt spid="3">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49" dur="500" fill="hold"/>
                                        <p:tgtEl>
                                          <p:spTgt spid="3">
                                            <p:txEl>
                                              <p:pRg st="3" end="3"/>
                                            </p:txEl>
                                          </p:spTgt>
                                        </p:tgtEl>
                                        <p:attrNameLst>
                                          <p:attrName>ppt_y</p:attrName>
                                        </p:attrNameLst>
                                      </p:cBhvr>
                                      <p:tavLst>
                                        <p:tav tm="0">
                                          <p:val>
                                            <p:strVal val="#ppt_y"/>
                                          </p:val>
                                        </p:tav>
                                        <p:tav tm="100000">
                                          <p:val>
                                            <p:strVal val="#ppt_y"/>
                                          </p:val>
                                        </p:tav>
                                      </p:tavLst>
                                    </p:anim>
                                  </p:childTnLst>
                                </p:cTn>
                              </p:par>
                              <p:par>
                                <p:cTn id="50" presetID="10" presetClass="exit" presetSubtype="0" fill="hold" nodeType="withEffect">
                                  <p:stCondLst>
                                    <p:cond delay="0"/>
                                  </p:stCondLst>
                                  <p:childTnLst>
                                    <p:animEffect transition="out" filter="fade">
                                      <p:cBhvr>
                                        <p:cTn id="51" dur="2000"/>
                                        <p:tgtEl>
                                          <p:spTgt spid="3075"/>
                                        </p:tgtEl>
                                      </p:cBhvr>
                                    </p:animEffect>
                                    <p:set>
                                      <p:cBhvr>
                                        <p:cTn id="52" dur="1" fill="hold">
                                          <p:stCondLst>
                                            <p:cond delay="1999"/>
                                          </p:stCondLst>
                                        </p:cTn>
                                        <p:tgtEl>
                                          <p:spTgt spid="3075"/>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39" presetClass="entr" presetSubtype="0" accel="100000" fill="hold" grpId="0" nodeType="clickEffect">
                                  <p:stCondLst>
                                    <p:cond delay="0"/>
                                  </p:stCondLst>
                                  <p:childTnLst>
                                    <p:set>
                                      <p:cBhvr>
                                        <p:cTn id="56" dur="1" fill="hold">
                                          <p:stCondLst>
                                            <p:cond delay="0"/>
                                          </p:stCondLst>
                                        </p:cTn>
                                        <p:tgtEl>
                                          <p:spTgt spid="3">
                                            <p:txEl>
                                              <p:pRg st="4" end="4"/>
                                            </p:txEl>
                                          </p:spTgt>
                                        </p:tgtEl>
                                        <p:attrNameLst>
                                          <p:attrName>style.visibility</p:attrName>
                                        </p:attrNameLst>
                                      </p:cBhvr>
                                      <p:to>
                                        <p:strVal val="visible"/>
                                      </p:to>
                                    </p:set>
                                    <p:anim calcmode="lin" valueType="num">
                                      <p:cBhvr>
                                        <p:cTn id="57" dur="500" fill="hold"/>
                                        <p:tgtEl>
                                          <p:spTgt spid="3">
                                            <p:txEl>
                                              <p:pRg st="4" end="4"/>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58" dur="500" fill="hold"/>
                                        <p:tgtEl>
                                          <p:spTgt spid="3">
                                            <p:txEl>
                                              <p:pRg st="4" end="4"/>
                                            </p:txEl>
                                          </p:spTgt>
                                        </p:tgtEl>
                                        <p:attrNameLst>
                                          <p:attrName>ppt_w</p:attrName>
                                        </p:attrNameLst>
                                      </p:cBhvr>
                                      <p:tavLst>
                                        <p:tav tm="0">
                                          <p:val>
                                            <p:strVal val="#ppt_w+.3"/>
                                          </p:val>
                                        </p:tav>
                                        <p:tav tm="50000">
                                          <p:val>
                                            <p:strVal val="#ppt_w+.3"/>
                                          </p:val>
                                        </p:tav>
                                        <p:tav tm="100000">
                                          <p:val>
                                            <p:strVal val="#ppt_w"/>
                                          </p:val>
                                        </p:tav>
                                      </p:tavLst>
                                    </p:anim>
                                    <p:anim calcmode="lin" valueType="num">
                                      <p:cBhvr>
                                        <p:cTn id="59" dur="500" fill="hold"/>
                                        <p:tgtEl>
                                          <p:spTgt spid="3">
                                            <p:txEl>
                                              <p:pRg st="4" end="4"/>
                                            </p:txEl>
                                          </p:spTgt>
                                        </p:tgtEl>
                                        <p:attrNameLst>
                                          <p:attrName>ppt_x</p:attrName>
                                        </p:attrNameLst>
                                      </p:cBhvr>
                                      <p:tavLst>
                                        <p:tav tm="0">
                                          <p:val>
                                            <p:strVal val="#ppt_x-.3"/>
                                          </p:val>
                                        </p:tav>
                                        <p:tav tm="50000">
                                          <p:val>
                                            <p:strVal val="#ppt_x"/>
                                          </p:val>
                                        </p:tav>
                                        <p:tav tm="100000">
                                          <p:val>
                                            <p:strVal val="#ppt_x"/>
                                          </p:val>
                                        </p:tav>
                                      </p:tavLst>
                                    </p:anim>
                                    <p:anim calcmode="lin" valueType="num">
                                      <p:cBhvr>
                                        <p:cTn id="60" dur="500" fill="hold"/>
                                        <p:tgtEl>
                                          <p:spTgt spid="3">
                                            <p:txEl>
                                              <p:pRg st="4" end="4"/>
                                            </p:txEl>
                                          </p:spTgt>
                                        </p:tgtEl>
                                        <p:attrNameLst>
                                          <p:attrName>ppt_y</p:attrName>
                                        </p:attrNameLst>
                                      </p:cBhvr>
                                      <p:tavLst>
                                        <p:tav tm="0">
                                          <p:val>
                                            <p:strVal val="#ppt_y"/>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3076"/>
                                        </p:tgtEl>
                                        <p:attrNameLst>
                                          <p:attrName>style.visibility</p:attrName>
                                        </p:attrNameLst>
                                      </p:cBhvr>
                                      <p:to>
                                        <p:strVal val="visible"/>
                                      </p:to>
                                    </p:set>
                                    <p:anim calcmode="lin" valueType="num">
                                      <p:cBhvr additive="base">
                                        <p:cTn id="63" dur="1000" fill="hold"/>
                                        <p:tgtEl>
                                          <p:spTgt spid="3076"/>
                                        </p:tgtEl>
                                        <p:attrNameLst>
                                          <p:attrName>ppt_x</p:attrName>
                                        </p:attrNameLst>
                                      </p:cBhvr>
                                      <p:tavLst>
                                        <p:tav tm="0">
                                          <p:val>
                                            <p:strVal val="#ppt_x"/>
                                          </p:val>
                                        </p:tav>
                                        <p:tav tm="100000">
                                          <p:val>
                                            <p:strVal val="#ppt_x"/>
                                          </p:val>
                                        </p:tav>
                                      </p:tavLst>
                                    </p:anim>
                                    <p:anim calcmode="lin" valueType="num">
                                      <p:cBhvr additive="base">
                                        <p:cTn id="64" dur="1000" fill="hold"/>
                                        <p:tgtEl>
                                          <p:spTgt spid="3076"/>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39" presetClass="entr" presetSubtype="0" accel="100000" fill="hold" grpId="0" nodeType="clickEffect">
                                  <p:stCondLst>
                                    <p:cond delay="0"/>
                                  </p:stCondLst>
                                  <p:childTnLst>
                                    <p:set>
                                      <p:cBhvr>
                                        <p:cTn id="68" dur="1" fill="hold">
                                          <p:stCondLst>
                                            <p:cond delay="0"/>
                                          </p:stCondLst>
                                        </p:cTn>
                                        <p:tgtEl>
                                          <p:spTgt spid="3">
                                            <p:txEl>
                                              <p:pRg st="5" end="5"/>
                                            </p:txEl>
                                          </p:spTgt>
                                        </p:tgtEl>
                                        <p:attrNameLst>
                                          <p:attrName>style.visibility</p:attrName>
                                        </p:attrNameLst>
                                      </p:cBhvr>
                                      <p:to>
                                        <p:strVal val="visible"/>
                                      </p:to>
                                    </p:set>
                                    <p:anim calcmode="lin" valueType="num">
                                      <p:cBhvr>
                                        <p:cTn id="69" dur="500" fill="hold"/>
                                        <p:tgtEl>
                                          <p:spTgt spid="3">
                                            <p:txEl>
                                              <p:pRg st="5" end="5"/>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70" dur="500" fill="hold"/>
                                        <p:tgtEl>
                                          <p:spTgt spid="3">
                                            <p:txEl>
                                              <p:pRg st="5" end="5"/>
                                            </p:txEl>
                                          </p:spTgt>
                                        </p:tgtEl>
                                        <p:attrNameLst>
                                          <p:attrName>ppt_w</p:attrName>
                                        </p:attrNameLst>
                                      </p:cBhvr>
                                      <p:tavLst>
                                        <p:tav tm="0">
                                          <p:val>
                                            <p:strVal val="#ppt_w+.3"/>
                                          </p:val>
                                        </p:tav>
                                        <p:tav tm="50000">
                                          <p:val>
                                            <p:strVal val="#ppt_w+.3"/>
                                          </p:val>
                                        </p:tav>
                                        <p:tav tm="100000">
                                          <p:val>
                                            <p:strVal val="#ppt_w"/>
                                          </p:val>
                                        </p:tav>
                                      </p:tavLst>
                                    </p:anim>
                                    <p:anim calcmode="lin" valueType="num">
                                      <p:cBhvr>
                                        <p:cTn id="71" dur="500" fill="hold"/>
                                        <p:tgtEl>
                                          <p:spTgt spid="3">
                                            <p:txEl>
                                              <p:pRg st="5" end="5"/>
                                            </p:txEl>
                                          </p:spTgt>
                                        </p:tgtEl>
                                        <p:attrNameLst>
                                          <p:attrName>ppt_x</p:attrName>
                                        </p:attrNameLst>
                                      </p:cBhvr>
                                      <p:tavLst>
                                        <p:tav tm="0">
                                          <p:val>
                                            <p:strVal val="#ppt_x-.3"/>
                                          </p:val>
                                        </p:tav>
                                        <p:tav tm="50000">
                                          <p:val>
                                            <p:strVal val="#ppt_x"/>
                                          </p:val>
                                        </p:tav>
                                        <p:tav tm="100000">
                                          <p:val>
                                            <p:strVal val="#ppt_x"/>
                                          </p:val>
                                        </p:tav>
                                      </p:tavLst>
                                    </p:anim>
                                    <p:anim calcmode="lin" valueType="num">
                                      <p:cBhvr>
                                        <p:cTn id="72" dur="500" fill="hold"/>
                                        <p:tgtEl>
                                          <p:spTgt spid="3">
                                            <p:txEl>
                                              <p:pRg st="5" end="5"/>
                                            </p:txEl>
                                          </p:spTgt>
                                        </p:tgtEl>
                                        <p:attrNameLst>
                                          <p:attrName>ppt_y</p:attrName>
                                        </p:attrNameLst>
                                      </p:cBhvr>
                                      <p:tavLst>
                                        <p:tav tm="0">
                                          <p:val>
                                            <p:strVal val="#ppt_y"/>
                                          </p:val>
                                        </p:tav>
                                        <p:tav tm="100000">
                                          <p:val>
                                            <p:strVal val="#ppt_y"/>
                                          </p:val>
                                        </p:tav>
                                      </p:tavLst>
                                    </p:anim>
                                  </p:childTnLst>
                                </p:cTn>
                              </p:par>
                              <p:par>
                                <p:cTn id="73" presetID="53" presetClass="exit" presetSubtype="0" fill="hold" nodeType="withEffect">
                                  <p:stCondLst>
                                    <p:cond delay="0"/>
                                  </p:stCondLst>
                                  <p:childTnLst>
                                    <p:anim calcmode="lin" valueType="num">
                                      <p:cBhvr>
                                        <p:cTn id="74" dur="500"/>
                                        <p:tgtEl>
                                          <p:spTgt spid="3076"/>
                                        </p:tgtEl>
                                        <p:attrNameLst>
                                          <p:attrName>ppt_w</p:attrName>
                                        </p:attrNameLst>
                                      </p:cBhvr>
                                      <p:tavLst>
                                        <p:tav tm="0">
                                          <p:val>
                                            <p:strVal val="ppt_w"/>
                                          </p:val>
                                        </p:tav>
                                        <p:tav tm="100000">
                                          <p:val>
                                            <p:fltVal val="0"/>
                                          </p:val>
                                        </p:tav>
                                      </p:tavLst>
                                    </p:anim>
                                    <p:anim calcmode="lin" valueType="num">
                                      <p:cBhvr>
                                        <p:cTn id="75" dur="500"/>
                                        <p:tgtEl>
                                          <p:spTgt spid="3076"/>
                                        </p:tgtEl>
                                        <p:attrNameLst>
                                          <p:attrName>ppt_h</p:attrName>
                                        </p:attrNameLst>
                                      </p:cBhvr>
                                      <p:tavLst>
                                        <p:tav tm="0">
                                          <p:val>
                                            <p:strVal val="ppt_h"/>
                                          </p:val>
                                        </p:tav>
                                        <p:tav tm="100000">
                                          <p:val>
                                            <p:fltVal val="0"/>
                                          </p:val>
                                        </p:tav>
                                      </p:tavLst>
                                    </p:anim>
                                    <p:animEffect transition="out" filter="fade">
                                      <p:cBhvr>
                                        <p:cTn id="76" dur="500"/>
                                        <p:tgtEl>
                                          <p:spTgt spid="3076"/>
                                        </p:tgtEl>
                                      </p:cBhvr>
                                    </p:animEffect>
                                    <p:set>
                                      <p:cBhvr>
                                        <p:cTn id="77" dur="1" fill="hold">
                                          <p:stCondLst>
                                            <p:cond delay="499"/>
                                          </p:stCondLst>
                                        </p:cTn>
                                        <p:tgtEl>
                                          <p:spTgt spid="3076"/>
                                        </p:tgtEl>
                                        <p:attrNameLst>
                                          <p:attrName>style.visibility</p:attrName>
                                        </p:attrNameLst>
                                      </p:cBhvr>
                                      <p:to>
                                        <p:strVal val="hidden"/>
                                      </p:to>
                                    </p:set>
                                  </p:childTnLst>
                                </p:cTn>
                              </p:par>
                              <p:par>
                                <p:cTn id="78" presetID="10" presetClass="entr" presetSubtype="0" fill="hold" nodeType="withEffect">
                                  <p:stCondLst>
                                    <p:cond delay="0"/>
                                  </p:stCondLst>
                                  <p:childTnLst>
                                    <p:set>
                                      <p:cBhvr>
                                        <p:cTn id="79" dur="1" fill="hold">
                                          <p:stCondLst>
                                            <p:cond delay="0"/>
                                          </p:stCondLst>
                                        </p:cTn>
                                        <p:tgtEl>
                                          <p:spTgt spid="3074"/>
                                        </p:tgtEl>
                                        <p:attrNameLst>
                                          <p:attrName>style.visibility</p:attrName>
                                        </p:attrNameLst>
                                      </p:cBhvr>
                                      <p:to>
                                        <p:strVal val="visible"/>
                                      </p:to>
                                    </p:set>
                                    <p:animEffect transition="in" filter="fade">
                                      <p:cBhvr>
                                        <p:cTn id="80" dur="1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81" fill="hold" display="0">
                  <p:stCondLst>
                    <p:cond delay="indefinite"/>
                  </p:stCondLst>
                  <p:endCondLst>
                    <p:cond evt="onPrev" delay="0">
                      <p:tgtEl>
                        <p:sldTgt/>
                      </p:tgtEl>
                    </p:cond>
                    <p:cond evt="onStopAudio" delay="0">
                      <p:tgtEl>
                        <p:sldTgt/>
                      </p:tgtEl>
                    </p:cond>
                  </p:endCondLst>
                </p:cTn>
                <p:tgtEl>
                  <p:spTgt spid="8"/>
                </p:tgtEl>
              </p:cMediaNode>
            </p:audio>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981200" y="304800"/>
            <a:ext cx="6934200" cy="1143000"/>
          </a:xfrm>
        </p:spPr>
        <p:txBody>
          <a:bodyPr>
            <a:normAutofit/>
          </a:bodyPr>
          <a:lstStyle/>
          <a:p>
            <a:r>
              <a:rPr lang="en-US" sz="3600" dirty="0" smtClean="0">
                <a:effectLst>
                  <a:outerShdw blurRad="38100" dist="38100" dir="2700000" algn="tl">
                    <a:srgbClr val="000000">
                      <a:alpha val="43137"/>
                    </a:srgbClr>
                  </a:outerShdw>
                </a:effectLst>
                <a:latin typeface="Comic Sans MS" pitchFamily="66" charset="0"/>
              </a:rPr>
              <a:t>Questions, Comments…</a:t>
            </a:r>
            <a:endParaRPr lang="en-US" sz="3600" dirty="0">
              <a:effectLst>
                <a:outerShdw blurRad="38100" dist="38100" dir="2700000" algn="tl">
                  <a:srgbClr val="000000">
                    <a:alpha val="43137"/>
                  </a:srgbClr>
                </a:outerShdw>
              </a:effectLst>
              <a:latin typeface="Comic Sans MS" pitchFamily="66" charset="0"/>
            </a:endParaRPr>
          </a:p>
        </p:txBody>
      </p:sp>
      <p:sp>
        <p:nvSpPr>
          <p:cNvPr id="3" name="Content Placeholder 2"/>
          <p:cNvSpPr>
            <a:spLocks noGrp="1"/>
          </p:cNvSpPr>
          <p:nvPr>
            <p:ph idx="1"/>
          </p:nvPr>
        </p:nvSpPr>
        <p:spPr>
          <a:xfrm>
            <a:off x="3733800" y="1600200"/>
            <a:ext cx="4953000" cy="4525963"/>
          </a:xfrm>
        </p:spPr>
        <p:txBody>
          <a:bodyPr/>
          <a:lstStyle/>
          <a:p>
            <a:pPr algn="ctr">
              <a:buNone/>
            </a:pPr>
            <a:r>
              <a:rPr lang="en-US" i="1" dirty="0" smtClean="0">
                <a:solidFill>
                  <a:srgbClr val="00B050"/>
                </a:solidFill>
                <a:effectLst>
                  <a:outerShdw blurRad="38100" dist="38100" dir="2700000" algn="tl">
                    <a:srgbClr val="000000">
                      <a:alpha val="43137"/>
                    </a:srgbClr>
                  </a:outerShdw>
                </a:effectLst>
              </a:rPr>
              <a:t>Thank you for your time and attention!</a:t>
            </a:r>
            <a:endParaRPr lang="en-US" i="1" dirty="0">
              <a:solidFill>
                <a:srgbClr val="00B050"/>
              </a:solidFill>
              <a:effectLst>
                <a:outerShdw blurRad="38100" dist="38100" dir="2700000" algn="tl">
                  <a:srgbClr val="000000">
                    <a:alpha val="43137"/>
                  </a:srgbClr>
                </a:outerShdw>
              </a:effectLst>
            </a:endParaRPr>
          </a:p>
        </p:txBody>
      </p:sp>
      <p:pic>
        <p:nvPicPr>
          <p:cNvPr id="4" name="~PP3445.WAV">
            <a:hlinkClick r:id="" action="ppaction://media"/>
          </p:cNvPr>
          <p:cNvPicPr>
            <a:picLocks noRot="1" noChangeAspect="1"/>
          </p:cNvPicPr>
          <p:nvPr>
            <a:wavAudioFile r:embed="rId1" name="~PP3445.WAV"/>
          </p:nvPr>
        </p:nvPicPr>
        <p:blipFill>
          <a:blip r:embed="rId4" cstate="print"/>
          <a:stretch>
            <a:fillRect/>
          </a:stretch>
        </p:blipFill>
        <p:spPr>
          <a:xfrm>
            <a:off x="8716963" y="6430963"/>
            <a:ext cx="304800" cy="304800"/>
          </a:xfrm>
          <a:prstGeom prst="rect">
            <a:avLst/>
          </a:prstGeom>
        </p:spPr>
      </p:pic>
    </p:spTree>
  </p:cSld>
  <p:clrMapOvr>
    <a:masterClrMapping/>
  </p:clrMapOvr>
  <p:transition spd="med" advTm="12510">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39" presetClass="entr" presetSubtype="0" accel="100000" fill="hold" grpId="0" nodeType="afterEffect">
                                  <p:stCondLst>
                                    <p:cond delay="0"/>
                                  </p:stCondLst>
                                  <p:iterate type="lt">
                                    <p:tmPct val="10000"/>
                                  </p:iterate>
                                  <p:childTnLst>
                                    <p:set>
                                      <p:cBhvr>
                                        <p:cTn id="9" dur="1" fill="hold">
                                          <p:stCondLst>
                                            <p:cond delay="0"/>
                                          </p:stCondLst>
                                        </p:cTn>
                                        <p:tgtEl>
                                          <p:spTgt spid="2"/>
                                        </p:tgtEl>
                                        <p:attrNameLst>
                                          <p:attrName>style.visibility</p:attrName>
                                        </p:attrNameLst>
                                      </p:cBhvr>
                                      <p:to>
                                        <p:strVal val="visible"/>
                                      </p:to>
                                    </p:set>
                                    <p:anim calcmode="lin" valueType="num">
                                      <p:cBhvr>
                                        <p:cTn id="10"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11"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12"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400"/>
                            </p:stCondLst>
                            <p:childTnLst>
                              <p:par>
                                <p:cTn id="15" presetID="10" presetClass="entr" presetSubtype="0" fill="hold" grpId="0" nodeType="afterEffect">
                                  <p:stCondLst>
                                    <p:cond delay="2000"/>
                                  </p:stCondLst>
                                  <p:iterate type="wd">
                                    <p:tmPct val="10000"/>
                                  </p:iterate>
                                  <p:childTnLst>
                                    <p:set>
                                      <p:cBhvr>
                                        <p:cTn id="16" dur="1" fill="hold">
                                          <p:stCondLst>
                                            <p:cond delay="0"/>
                                          </p:stCondLst>
                                        </p:cTn>
                                        <p:tgtEl>
                                          <p:spTgt spid="3">
                                            <p:txEl>
                                              <p:pRg st="0" end="0"/>
                                            </p:txEl>
                                          </p:spTgt>
                                        </p:tgtEl>
                                        <p:attrNameLst>
                                          <p:attrName>style.visibility</p:attrName>
                                        </p:attrNameLst>
                                      </p:cBhvr>
                                      <p:to>
                                        <p:strVal val="visible"/>
                                      </p:to>
                                    </p:set>
                                    <p:animEffect transition="in" filter="fade">
                                      <p:cBhvr>
                                        <p:cTn id="1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8"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2" name="Picture 18" descr="C:\Users\NJS\AppData\Local\Microsoft\Windows\Temporary Internet Files\Content.IE5\OJ29M3X6\MCj00787740000[1].wmf"/>
          <p:cNvPicPr>
            <a:picLocks noChangeAspect="1" noChangeArrowheads="1"/>
          </p:cNvPicPr>
          <p:nvPr/>
        </p:nvPicPr>
        <p:blipFill>
          <a:blip r:embed="rId4" cstate="print">
            <a:duotone>
              <a:schemeClr val="accent1">
                <a:shade val="45000"/>
                <a:satMod val="135000"/>
              </a:schemeClr>
              <a:prstClr val="white"/>
            </a:duotone>
          </a:blip>
          <a:srcRect/>
          <a:stretch>
            <a:fillRect/>
          </a:stretch>
        </p:blipFill>
        <p:spPr bwMode="auto">
          <a:xfrm>
            <a:off x="3429000" y="1981200"/>
            <a:ext cx="2505075" cy="2371725"/>
          </a:xfrm>
          <a:prstGeom prst="rect">
            <a:avLst/>
          </a:prstGeom>
          <a:noFill/>
        </p:spPr>
      </p:pic>
      <p:sp>
        <p:nvSpPr>
          <p:cNvPr id="2" name="Title 1"/>
          <p:cNvSpPr>
            <a:spLocks noGrp="1"/>
          </p:cNvSpPr>
          <p:nvPr>
            <p:ph type="title"/>
          </p:nvPr>
        </p:nvSpPr>
        <p:spPr>
          <a:xfrm>
            <a:off x="533400" y="228600"/>
            <a:ext cx="8229600" cy="1143000"/>
          </a:xfrm>
        </p:spPr>
        <p:txBody>
          <a:bodyPr>
            <a:normAutofit/>
          </a:bodyPr>
          <a:lstStyle/>
          <a:p>
            <a:r>
              <a:rPr lang="en-US" sz="4000" i="1" dirty="0" smtClean="0">
                <a:effectLst>
                  <a:outerShdw blurRad="38100" dist="38100" dir="2700000" algn="tl">
                    <a:srgbClr val="000000">
                      <a:alpha val="43137"/>
                    </a:srgbClr>
                  </a:outerShdw>
                </a:effectLst>
              </a:rPr>
              <a:t>Why should we want this?</a:t>
            </a:r>
            <a:endParaRPr lang="en-US" sz="4000" i="1" dirty="0">
              <a:effectLst>
                <a:outerShdw blurRad="38100" dist="38100" dir="2700000" algn="tl">
                  <a:srgbClr val="000000">
                    <a:alpha val="43137"/>
                  </a:srgbClr>
                </a:outerShdw>
              </a:effectLst>
            </a:endParaRPr>
          </a:p>
        </p:txBody>
      </p:sp>
      <p:pic>
        <p:nvPicPr>
          <p:cNvPr id="1026" name="Picture 2" descr="C:\Users\NJS\AppData\Local\Microsoft\Windows\Temporary Internet Files\Content.IE5\OXV3EJHM\MCj04366720000[1].wmf"/>
          <p:cNvPicPr>
            <a:picLocks noChangeAspect="1" noChangeArrowheads="1"/>
          </p:cNvPicPr>
          <p:nvPr/>
        </p:nvPicPr>
        <p:blipFill>
          <a:blip r:embed="rId5" cstate="print"/>
          <a:srcRect/>
          <a:stretch>
            <a:fillRect/>
          </a:stretch>
        </p:blipFill>
        <p:spPr bwMode="auto">
          <a:xfrm>
            <a:off x="152400" y="381000"/>
            <a:ext cx="1836896" cy="1737360"/>
          </a:xfrm>
          <a:prstGeom prst="rect">
            <a:avLst/>
          </a:prstGeom>
          <a:noFill/>
        </p:spPr>
      </p:pic>
      <p:pic>
        <p:nvPicPr>
          <p:cNvPr id="1028" name="Picture 4" descr="C:\Users\NJS\AppData\Local\Microsoft\Windows\Temporary Internet Files\Content.IE5\OJ29M3X6\MPj04450350000[1].jpg"/>
          <p:cNvPicPr>
            <a:picLocks noChangeAspect="1" noChangeArrowheads="1"/>
          </p:cNvPicPr>
          <p:nvPr/>
        </p:nvPicPr>
        <p:blipFill>
          <a:blip r:embed="rId6" cstate="print"/>
          <a:srcRect/>
          <a:stretch>
            <a:fillRect/>
          </a:stretch>
        </p:blipFill>
        <p:spPr bwMode="auto">
          <a:xfrm>
            <a:off x="228600" y="2362200"/>
            <a:ext cx="1482852" cy="1920240"/>
          </a:xfrm>
          <a:prstGeom prst="rect">
            <a:avLst/>
          </a:prstGeom>
          <a:noFill/>
        </p:spPr>
      </p:pic>
      <p:pic>
        <p:nvPicPr>
          <p:cNvPr id="1029" name="Picture 5" descr="C:\Users\NJS\AppData\Local\Microsoft\Windows\Temporary Internet Files\Content.IE5\OJ29M3X6\MCj04417230000[1].png"/>
          <p:cNvPicPr>
            <a:picLocks noChangeAspect="1" noChangeArrowheads="1"/>
          </p:cNvPicPr>
          <p:nvPr/>
        </p:nvPicPr>
        <p:blipFill>
          <a:blip r:embed="rId7" cstate="print"/>
          <a:srcRect/>
          <a:stretch>
            <a:fillRect/>
          </a:stretch>
        </p:blipFill>
        <p:spPr bwMode="auto">
          <a:xfrm>
            <a:off x="3505200" y="4038600"/>
            <a:ext cx="1371600" cy="1371600"/>
          </a:xfrm>
          <a:prstGeom prst="rect">
            <a:avLst/>
          </a:prstGeom>
          <a:noFill/>
        </p:spPr>
      </p:pic>
      <p:pic>
        <p:nvPicPr>
          <p:cNvPr id="1032" name="Picture 8" descr="C:\Users\NJS\AppData\Local\Microsoft\Windows\Temporary Internet Files\Content.IE5\BKWDZ277\MPj04387050000[1].jpg"/>
          <p:cNvPicPr>
            <a:picLocks noChangeAspect="1" noChangeArrowheads="1"/>
          </p:cNvPicPr>
          <p:nvPr/>
        </p:nvPicPr>
        <p:blipFill>
          <a:blip r:embed="rId8" cstate="print"/>
          <a:srcRect/>
          <a:stretch>
            <a:fillRect/>
          </a:stretch>
        </p:blipFill>
        <p:spPr bwMode="auto">
          <a:xfrm>
            <a:off x="7467600" y="3352800"/>
            <a:ext cx="1205789" cy="1280160"/>
          </a:xfrm>
          <a:prstGeom prst="rect">
            <a:avLst/>
          </a:prstGeom>
          <a:noFill/>
        </p:spPr>
      </p:pic>
      <p:pic>
        <p:nvPicPr>
          <p:cNvPr id="1034" name="Picture 10" descr="C:\Users\NJS\AppData\Local\Microsoft\Windows\Temporary Internet Files\Content.IE5\BKWDZ277\MMj02347050000[1].gif"/>
          <p:cNvPicPr>
            <a:picLocks noChangeAspect="1" noChangeArrowheads="1" noCrop="1"/>
          </p:cNvPicPr>
          <p:nvPr/>
        </p:nvPicPr>
        <p:blipFill>
          <a:blip r:embed="rId9" cstate="print"/>
          <a:srcRect/>
          <a:stretch>
            <a:fillRect/>
          </a:stretch>
        </p:blipFill>
        <p:spPr bwMode="auto">
          <a:xfrm>
            <a:off x="3810000" y="3962400"/>
            <a:ext cx="1238250" cy="1057275"/>
          </a:xfrm>
          <a:prstGeom prst="rect">
            <a:avLst/>
          </a:prstGeom>
          <a:noFill/>
        </p:spPr>
      </p:pic>
      <p:pic>
        <p:nvPicPr>
          <p:cNvPr id="1035" name="Picture 11" descr="C:\Users\NJS\AppData\Local\Microsoft\Windows\Temporary Internet Files\Content.IE5\OXV3EJHM\MPj03140850000[1].jpg"/>
          <p:cNvPicPr>
            <a:picLocks noChangeAspect="1" noChangeArrowheads="1"/>
          </p:cNvPicPr>
          <p:nvPr/>
        </p:nvPicPr>
        <p:blipFill>
          <a:blip r:embed="rId10" cstate="print"/>
          <a:srcRect/>
          <a:stretch>
            <a:fillRect/>
          </a:stretch>
        </p:blipFill>
        <p:spPr bwMode="auto">
          <a:xfrm>
            <a:off x="4267200" y="3962400"/>
            <a:ext cx="1496568" cy="1828800"/>
          </a:xfrm>
          <a:prstGeom prst="rect">
            <a:avLst/>
          </a:prstGeom>
          <a:gradFill>
            <a:gsLst>
              <a:gs pos="0">
                <a:srgbClr val="03D4A8"/>
              </a:gs>
              <a:gs pos="25000">
                <a:srgbClr val="21D6E0"/>
              </a:gs>
              <a:gs pos="75000">
                <a:srgbClr val="0087E6"/>
              </a:gs>
              <a:gs pos="100000">
                <a:srgbClr val="005CBF"/>
              </a:gs>
            </a:gsLst>
            <a:lin ang="5400000" scaled="0"/>
          </a:gradFill>
        </p:spPr>
      </p:pic>
      <p:pic>
        <p:nvPicPr>
          <p:cNvPr id="1036" name="Picture 12" descr="C:\Users\NJS\AppData\Local\Microsoft\Windows\Temporary Internet Files\Content.IE5\OJ29M3X6\MCj02402530000[1].wmf"/>
          <p:cNvPicPr>
            <a:picLocks noChangeAspect="1" noChangeArrowheads="1"/>
          </p:cNvPicPr>
          <p:nvPr/>
        </p:nvPicPr>
        <p:blipFill>
          <a:blip r:embed="rId11" cstate="print"/>
          <a:srcRect/>
          <a:stretch>
            <a:fillRect/>
          </a:stretch>
        </p:blipFill>
        <p:spPr bwMode="auto">
          <a:xfrm>
            <a:off x="6553200" y="4648200"/>
            <a:ext cx="1626718" cy="1759306"/>
          </a:xfrm>
          <a:prstGeom prst="rect">
            <a:avLst/>
          </a:prstGeom>
          <a:noFill/>
        </p:spPr>
      </p:pic>
      <p:pic>
        <p:nvPicPr>
          <p:cNvPr id="1037" name="Picture 13" descr="C:\Program Files (x86)\Microsoft Office\MEDIA\CAGCAT10\j0299125.wmf"/>
          <p:cNvPicPr>
            <a:picLocks noChangeAspect="1" noChangeArrowheads="1"/>
          </p:cNvPicPr>
          <p:nvPr/>
        </p:nvPicPr>
        <p:blipFill>
          <a:blip r:embed="rId12" cstate="print"/>
          <a:srcRect/>
          <a:stretch>
            <a:fillRect/>
          </a:stretch>
        </p:blipFill>
        <p:spPr bwMode="auto">
          <a:xfrm>
            <a:off x="381000" y="4648200"/>
            <a:ext cx="1100023" cy="1805026"/>
          </a:xfrm>
          <a:prstGeom prst="rect">
            <a:avLst/>
          </a:prstGeom>
          <a:noFill/>
        </p:spPr>
      </p:pic>
      <p:pic>
        <p:nvPicPr>
          <p:cNvPr id="1038" name="Picture 14" descr="C:\Program Files (x86)\Microsoft Office\MEDIA\CAGCAT10\j0195384.wmf"/>
          <p:cNvPicPr>
            <a:picLocks noChangeAspect="1" noChangeArrowheads="1"/>
          </p:cNvPicPr>
          <p:nvPr/>
        </p:nvPicPr>
        <p:blipFill>
          <a:blip r:embed="rId13" cstate="print"/>
          <a:srcRect/>
          <a:stretch>
            <a:fillRect/>
          </a:stretch>
        </p:blipFill>
        <p:spPr bwMode="auto">
          <a:xfrm>
            <a:off x="7086600" y="152400"/>
            <a:ext cx="1795882" cy="1833372"/>
          </a:xfrm>
          <a:prstGeom prst="rect">
            <a:avLst/>
          </a:prstGeom>
          <a:noFill/>
        </p:spPr>
      </p:pic>
      <p:pic>
        <p:nvPicPr>
          <p:cNvPr id="1039" name="Picture 15" descr="C:\Program Files (x86)\Microsoft Office\MEDIA\CAGCAT10\j0300520.gif"/>
          <p:cNvPicPr>
            <a:picLocks noChangeAspect="1" noChangeArrowheads="1" noCrop="1"/>
          </p:cNvPicPr>
          <p:nvPr/>
        </p:nvPicPr>
        <p:blipFill>
          <a:blip r:embed="rId14" cstate="print"/>
          <a:srcRect/>
          <a:stretch>
            <a:fillRect/>
          </a:stretch>
        </p:blipFill>
        <p:spPr bwMode="auto">
          <a:xfrm>
            <a:off x="3962400" y="4191000"/>
            <a:ext cx="952500" cy="819150"/>
          </a:xfrm>
          <a:prstGeom prst="rect">
            <a:avLst/>
          </a:prstGeom>
          <a:noFill/>
        </p:spPr>
      </p:pic>
      <p:sp>
        <p:nvSpPr>
          <p:cNvPr id="1040" name="cddrive"/>
          <p:cNvSpPr>
            <a:spLocks noEditPoints="1" noChangeArrowheads="1"/>
          </p:cNvSpPr>
          <p:nvPr/>
        </p:nvSpPr>
        <p:spPr bwMode="auto">
          <a:xfrm>
            <a:off x="3505200" y="4191000"/>
            <a:ext cx="1809750" cy="723900"/>
          </a:xfrm>
          <a:custGeom>
            <a:avLst/>
            <a:gdLst>
              <a:gd name="T0" fmla="*/ 10800 w 21600"/>
              <a:gd name="T1" fmla="*/ 0 h 21600"/>
              <a:gd name="T2" fmla="*/ 21600 w 21600"/>
              <a:gd name="T3" fmla="*/ 10800 h 21600"/>
              <a:gd name="T4" fmla="*/ 10800 w 21600"/>
              <a:gd name="T5" fmla="*/ 21600 h 21600"/>
              <a:gd name="T6" fmla="*/ 0 w 21600"/>
              <a:gd name="T7" fmla="*/ 10800 h 21600"/>
              <a:gd name="T8" fmla="*/ 686 w 21600"/>
              <a:gd name="T9" fmla="*/ 23059 h 21600"/>
              <a:gd name="T10" fmla="*/ 21005 w 21600"/>
              <a:gd name="T11" fmla="*/ 30503 h 21600"/>
            </a:gdLst>
            <a:ahLst/>
            <a:cxnLst>
              <a:cxn ang="0">
                <a:pos x="T0" y="T1"/>
              </a:cxn>
              <a:cxn ang="0">
                <a:pos x="T2" y="T3"/>
              </a:cxn>
              <a:cxn ang="0">
                <a:pos x="T4" y="T5"/>
              </a:cxn>
              <a:cxn ang="0">
                <a:pos x="T6" y="T7"/>
              </a:cxn>
            </a:cxnLst>
            <a:rect l="T8" t="T9" r="T10" b="T11"/>
            <a:pathLst>
              <a:path w="21600" h="21600" extrusionOk="0">
                <a:moveTo>
                  <a:pt x="2563" y="12259"/>
                </a:moveTo>
                <a:lnTo>
                  <a:pt x="2563" y="12843"/>
                </a:lnTo>
                <a:lnTo>
                  <a:pt x="2746" y="13427"/>
                </a:lnTo>
                <a:lnTo>
                  <a:pt x="2929" y="14303"/>
                </a:lnTo>
                <a:lnTo>
                  <a:pt x="3112" y="14886"/>
                </a:lnTo>
                <a:lnTo>
                  <a:pt x="3478" y="15470"/>
                </a:lnTo>
                <a:lnTo>
                  <a:pt x="3844" y="16054"/>
                </a:lnTo>
                <a:lnTo>
                  <a:pt x="4393" y="16638"/>
                </a:lnTo>
                <a:lnTo>
                  <a:pt x="4942" y="17222"/>
                </a:lnTo>
                <a:lnTo>
                  <a:pt x="5492" y="17514"/>
                </a:lnTo>
                <a:lnTo>
                  <a:pt x="6224" y="18097"/>
                </a:lnTo>
                <a:lnTo>
                  <a:pt x="6773" y="18389"/>
                </a:lnTo>
                <a:lnTo>
                  <a:pt x="7505" y="18681"/>
                </a:lnTo>
                <a:lnTo>
                  <a:pt x="8237" y="18973"/>
                </a:lnTo>
                <a:lnTo>
                  <a:pt x="9153" y="18973"/>
                </a:lnTo>
                <a:lnTo>
                  <a:pt x="9885" y="19265"/>
                </a:lnTo>
                <a:lnTo>
                  <a:pt x="10800" y="19265"/>
                </a:lnTo>
                <a:lnTo>
                  <a:pt x="11532" y="19265"/>
                </a:lnTo>
                <a:lnTo>
                  <a:pt x="12447" y="18973"/>
                </a:lnTo>
                <a:lnTo>
                  <a:pt x="13180" y="18973"/>
                </a:lnTo>
                <a:lnTo>
                  <a:pt x="13912" y="18681"/>
                </a:lnTo>
                <a:lnTo>
                  <a:pt x="14644" y="18389"/>
                </a:lnTo>
                <a:lnTo>
                  <a:pt x="15376" y="18097"/>
                </a:lnTo>
                <a:lnTo>
                  <a:pt x="16108" y="17514"/>
                </a:lnTo>
                <a:lnTo>
                  <a:pt x="16658" y="17222"/>
                </a:lnTo>
                <a:lnTo>
                  <a:pt x="17207" y="16638"/>
                </a:lnTo>
                <a:lnTo>
                  <a:pt x="17573" y="16054"/>
                </a:lnTo>
                <a:lnTo>
                  <a:pt x="18122" y="15470"/>
                </a:lnTo>
                <a:lnTo>
                  <a:pt x="18305" y="14886"/>
                </a:lnTo>
                <a:lnTo>
                  <a:pt x="18671" y="14303"/>
                </a:lnTo>
                <a:lnTo>
                  <a:pt x="18854" y="13427"/>
                </a:lnTo>
                <a:lnTo>
                  <a:pt x="19037" y="12843"/>
                </a:lnTo>
                <a:lnTo>
                  <a:pt x="19037" y="12259"/>
                </a:lnTo>
                <a:lnTo>
                  <a:pt x="2563" y="12259"/>
                </a:lnTo>
                <a:close/>
              </a:path>
              <a:path w="21600" h="21600" extrusionOk="0">
                <a:moveTo>
                  <a:pt x="2563" y="12259"/>
                </a:moveTo>
                <a:lnTo>
                  <a:pt x="9153" y="12259"/>
                </a:lnTo>
                <a:lnTo>
                  <a:pt x="9153" y="12551"/>
                </a:lnTo>
                <a:lnTo>
                  <a:pt x="9336" y="12843"/>
                </a:lnTo>
                <a:lnTo>
                  <a:pt x="9519" y="13135"/>
                </a:lnTo>
                <a:lnTo>
                  <a:pt x="9702" y="13135"/>
                </a:lnTo>
                <a:lnTo>
                  <a:pt x="9885" y="13427"/>
                </a:lnTo>
                <a:lnTo>
                  <a:pt x="10068" y="13719"/>
                </a:lnTo>
                <a:lnTo>
                  <a:pt x="10434" y="13719"/>
                </a:lnTo>
                <a:lnTo>
                  <a:pt x="10800" y="13719"/>
                </a:lnTo>
                <a:lnTo>
                  <a:pt x="10983" y="13719"/>
                </a:lnTo>
                <a:lnTo>
                  <a:pt x="11349" y="13719"/>
                </a:lnTo>
                <a:lnTo>
                  <a:pt x="11715" y="13427"/>
                </a:lnTo>
                <a:lnTo>
                  <a:pt x="11898" y="13135"/>
                </a:lnTo>
                <a:lnTo>
                  <a:pt x="12081" y="13135"/>
                </a:lnTo>
                <a:lnTo>
                  <a:pt x="12264" y="12843"/>
                </a:lnTo>
                <a:lnTo>
                  <a:pt x="12264" y="12551"/>
                </a:lnTo>
                <a:lnTo>
                  <a:pt x="12264" y="12259"/>
                </a:lnTo>
                <a:lnTo>
                  <a:pt x="9153" y="12259"/>
                </a:lnTo>
                <a:close/>
              </a:path>
              <a:path w="21600" h="21600" extrusionOk="0">
                <a:moveTo>
                  <a:pt x="21600" y="7589"/>
                </a:moveTo>
                <a:lnTo>
                  <a:pt x="17756" y="0"/>
                </a:lnTo>
                <a:lnTo>
                  <a:pt x="10800" y="0"/>
                </a:lnTo>
                <a:lnTo>
                  <a:pt x="3844" y="0"/>
                </a:lnTo>
                <a:lnTo>
                  <a:pt x="0" y="7589"/>
                </a:lnTo>
                <a:lnTo>
                  <a:pt x="0" y="10800"/>
                </a:lnTo>
                <a:lnTo>
                  <a:pt x="0" y="18097"/>
                </a:lnTo>
                <a:lnTo>
                  <a:pt x="1464" y="18097"/>
                </a:lnTo>
                <a:lnTo>
                  <a:pt x="1464" y="21600"/>
                </a:lnTo>
                <a:lnTo>
                  <a:pt x="10800" y="21600"/>
                </a:lnTo>
                <a:lnTo>
                  <a:pt x="19953" y="21600"/>
                </a:lnTo>
                <a:lnTo>
                  <a:pt x="19953" y="18097"/>
                </a:lnTo>
                <a:lnTo>
                  <a:pt x="21600" y="18097"/>
                </a:lnTo>
                <a:lnTo>
                  <a:pt x="21600" y="11092"/>
                </a:lnTo>
                <a:lnTo>
                  <a:pt x="21600" y="7589"/>
                </a:lnTo>
              </a:path>
              <a:path w="21600" h="21600" extrusionOk="0">
                <a:moveTo>
                  <a:pt x="1647" y="18097"/>
                </a:moveTo>
                <a:lnTo>
                  <a:pt x="6407" y="18097"/>
                </a:lnTo>
                <a:moveTo>
                  <a:pt x="19953" y="18097"/>
                </a:moveTo>
                <a:lnTo>
                  <a:pt x="15010" y="18097"/>
                </a:lnTo>
                <a:moveTo>
                  <a:pt x="0" y="7589"/>
                </a:moveTo>
                <a:lnTo>
                  <a:pt x="21417" y="7589"/>
                </a:lnTo>
                <a:lnTo>
                  <a:pt x="21600" y="7589"/>
                </a:lnTo>
              </a:path>
            </a:pathLst>
          </a:custGeom>
          <a:solidFill>
            <a:srgbClr val="FFFFCC"/>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 name="Content Placeholder 2"/>
          <p:cNvSpPr>
            <a:spLocks noGrp="1"/>
          </p:cNvSpPr>
          <p:nvPr>
            <p:ph idx="1"/>
          </p:nvPr>
        </p:nvSpPr>
        <p:spPr/>
        <p:txBody>
          <a:bodyPr/>
          <a:lstStyle/>
          <a:p>
            <a:pPr algn="ctr">
              <a:buNone/>
            </a:pPr>
            <a:r>
              <a:rPr lang="en-US" dirty="0" smtClean="0">
                <a:effectLst>
                  <a:outerShdw blurRad="38100" dist="38100" dir="2700000" algn="tl">
                    <a:srgbClr val="000000">
                      <a:alpha val="43137"/>
                    </a:srgbClr>
                  </a:outerShdw>
                </a:effectLst>
                <a:latin typeface="Comic Sans MS" pitchFamily="66" charset="0"/>
              </a:rPr>
              <a:t>Students need tools relevant to their time to be productive in society.</a:t>
            </a:r>
            <a:endParaRPr lang="en-US" dirty="0">
              <a:effectLst>
                <a:outerShdw blurRad="38100" dist="38100" dir="2700000" algn="tl">
                  <a:srgbClr val="000000">
                    <a:alpha val="43137"/>
                  </a:srgbClr>
                </a:outerShdw>
              </a:effectLst>
              <a:latin typeface="Comic Sans MS" pitchFamily="66" charset="0"/>
            </a:endParaRPr>
          </a:p>
        </p:txBody>
      </p:sp>
      <p:pic>
        <p:nvPicPr>
          <p:cNvPr id="18" name="~PP3590.WAV">
            <a:hlinkClick r:id="" action="ppaction://media"/>
          </p:cNvPr>
          <p:cNvPicPr>
            <a:picLocks noRot="1" noChangeAspect="1"/>
          </p:cNvPicPr>
          <p:nvPr>
            <a:wavAudioFile r:embed="rId1" name="~PP3590.WAV"/>
          </p:nvPr>
        </p:nvPicPr>
        <p:blipFill>
          <a:blip r:embed="rId15" cstate="print"/>
          <a:stretch>
            <a:fillRect/>
          </a:stretch>
        </p:blipFill>
        <p:spPr>
          <a:xfrm>
            <a:off x="8716963" y="6430963"/>
            <a:ext cx="304800" cy="304800"/>
          </a:xfrm>
          <a:prstGeom prst="rect">
            <a:avLst/>
          </a:prstGeom>
        </p:spPr>
      </p:pic>
    </p:spTree>
  </p:cSld>
  <p:clrMapOvr>
    <a:masterClrMapping/>
  </p:clrMapOvr>
  <p:transition spd="med" advTm="43530">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childTnLst>
                          </p:cTn>
                        </p:par>
                        <p:par>
                          <p:cTn id="7" fill="hold">
                            <p:stCondLst>
                              <p:cond delay="0"/>
                            </p:stCondLst>
                            <p:childTnLst>
                              <p:par>
                                <p:cTn id="8" presetID="39" presetClass="entr" presetSubtype="0" accel="100000" fill="hold" nodeType="afterEffect">
                                  <p:stCondLst>
                                    <p:cond delay="500"/>
                                  </p:stCondLst>
                                  <p:iterate type="wd">
                                    <p:tmPct val="10000"/>
                                  </p:iterate>
                                  <p:childTnLst>
                                    <p:set>
                                      <p:cBhvr>
                                        <p:cTn id="9" dur="1" fill="hold">
                                          <p:stCondLst>
                                            <p:cond delay="0"/>
                                          </p:stCondLst>
                                        </p:cTn>
                                        <p:tgtEl>
                                          <p:spTgt spid="3">
                                            <p:txEl>
                                              <p:pRg st="0" end="0"/>
                                            </p:txEl>
                                          </p:spTgt>
                                        </p:tgtEl>
                                        <p:attrNameLst>
                                          <p:attrName>style.visibility</p:attrName>
                                        </p:attrNameLst>
                                      </p:cBhvr>
                                      <p:to>
                                        <p:strVal val="visible"/>
                                      </p:to>
                                    </p:set>
                                    <p:anim calcmode="lin" valueType="num">
                                      <p:cBhvr>
                                        <p:cTn id="10" dur="1000" fill="hold"/>
                                        <p:tgtEl>
                                          <p:spTgt spid="3">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1" dur="1000" fill="hold"/>
                                        <p:tgtEl>
                                          <p:spTgt spid="3">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2" dur="1000" fill="hold"/>
                                        <p:tgtEl>
                                          <p:spTgt spid="3">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3"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2700"/>
                            </p:stCondLst>
                            <p:childTnLst>
                              <p:par>
                                <p:cTn id="15" presetID="10" presetClass="entr" presetSubtype="0" fill="hold" nodeType="afterEffect">
                                  <p:stCondLst>
                                    <p:cond delay="0"/>
                                  </p:stCondLst>
                                  <p:childTnLst>
                                    <p:set>
                                      <p:cBhvr>
                                        <p:cTn id="16" dur="1" fill="hold">
                                          <p:stCondLst>
                                            <p:cond delay="0"/>
                                          </p:stCondLst>
                                        </p:cTn>
                                        <p:tgtEl>
                                          <p:spTgt spid="1042"/>
                                        </p:tgtEl>
                                        <p:attrNameLst>
                                          <p:attrName>style.visibility</p:attrName>
                                        </p:attrNameLst>
                                      </p:cBhvr>
                                      <p:to>
                                        <p:strVal val="visible"/>
                                      </p:to>
                                    </p:set>
                                    <p:animEffect transition="in" filter="fade">
                                      <p:cBhvr>
                                        <p:cTn id="17" dur="1000"/>
                                        <p:tgtEl>
                                          <p:spTgt spid="1042"/>
                                        </p:tgtEl>
                                      </p:cBhvr>
                                    </p:animEffect>
                                  </p:childTnLst>
                                </p:cTn>
                              </p:par>
                              <p:par>
                                <p:cTn id="18" presetID="3" presetClass="emph" presetSubtype="2" fill="hold" nodeType="withEffect">
                                  <p:stCondLst>
                                    <p:cond delay="0"/>
                                  </p:stCondLst>
                                  <p:iterate type="wd">
                                    <p:tmPct val="0"/>
                                  </p:iterate>
                                  <p:childTnLst>
                                    <p:animClr clrSpc="rgb">
                                      <p:cBhvr override="childStyle">
                                        <p:cTn id="19" dur="2000" fill="hold"/>
                                        <p:tgtEl>
                                          <p:spTgt spid="3">
                                            <p:txEl>
                                              <p:pRg st="0" end="0"/>
                                            </p:txEl>
                                          </p:spTgt>
                                        </p:tgtEl>
                                        <p:attrNameLst>
                                          <p:attrName>style.color</p:attrName>
                                        </p:attrNameLst>
                                      </p:cBhvr>
                                      <p:to>
                                        <a:schemeClr val="bg1"/>
                                      </p:to>
                                    </p:animClr>
                                  </p:childTnLst>
                                </p:cTn>
                              </p:par>
                            </p:childTnLst>
                          </p:cTn>
                        </p:par>
                        <p:par>
                          <p:cTn id="20" fill="hold">
                            <p:stCondLst>
                              <p:cond delay="4700"/>
                            </p:stCondLst>
                            <p:childTnLst>
                              <p:par>
                                <p:cTn id="21" presetID="2" presetClass="entr" presetSubtype="9" fill="hold" nodeType="afterEffect">
                                  <p:stCondLst>
                                    <p:cond delay="0"/>
                                  </p:stCondLst>
                                  <p:childTnLst>
                                    <p:set>
                                      <p:cBhvr>
                                        <p:cTn id="22" dur="1" fill="hold">
                                          <p:stCondLst>
                                            <p:cond delay="0"/>
                                          </p:stCondLst>
                                        </p:cTn>
                                        <p:tgtEl>
                                          <p:spTgt spid="1026"/>
                                        </p:tgtEl>
                                        <p:attrNameLst>
                                          <p:attrName>style.visibility</p:attrName>
                                        </p:attrNameLst>
                                      </p:cBhvr>
                                      <p:to>
                                        <p:strVal val="visible"/>
                                      </p:to>
                                    </p:set>
                                    <p:anim calcmode="lin" valueType="num">
                                      <p:cBhvr additive="base">
                                        <p:cTn id="23" dur="1000" fill="hold"/>
                                        <p:tgtEl>
                                          <p:spTgt spid="1026"/>
                                        </p:tgtEl>
                                        <p:attrNameLst>
                                          <p:attrName>ppt_x</p:attrName>
                                        </p:attrNameLst>
                                      </p:cBhvr>
                                      <p:tavLst>
                                        <p:tav tm="0">
                                          <p:val>
                                            <p:strVal val="0-#ppt_w/2"/>
                                          </p:val>
                                        </p:tav>
                                        <p:tav tm="100000">
                                          <p:val>
                                            <p:strVal val="#ppt_x"/>
                                          </p:val>
                                        </p:tav>
                                      </p:tavLst>
                                    </p:anim>
                                    <p:anim calcmode="lin" valueType="num">
                                      <p:cBhvr additive="base">
                                        <p:cTn id="24" dur="1000" fill="hold"/>
                                        <p:tgtEl>
                                          <p:spTgt spid="1026"/>
                                        </p:tgtEl>
                                        <p:attrNameLst>
                                          <p:attrName>ppt_y</p:attrName>
                                        </p:attrNameLst>
                                      </p:cBhvr>
                                      <p:tavLst>
                                        <p:tav tm="0">
                                          <p:val>
                                            <p:strVal val="0-#ppt_h/2"/>
                                          </p:val>
                                        </p:tav>
                                        <p:tav tm="100000">
                                          <p:val>
                                            <p:strVal val="#ppt_y"/>
                                          </p:val>
                                        </p:tav>
                                      </p:tavLst>
                                    </p:anim>
                                  </p:childTnLst>
                                </p:cTn>
                              </p:par>
                            </p:childTnLst>
                          </p:cTn>
                        </p:par>
                        <p:par>
                          <p:cTn id="25" fill="hold">
                            <p:stCondLst>
                              <p:cond delay="5700"/>
                            </p:stCondLst>
                            <p:childTnLst>
                              <p:par>
                                <p:cTn id="26" presetID="49" presetClass="path" presetSubtype="0" accel="50000" decel="50000" fill="hold" nodeType="afterEffect">
                                  <p:stCondLst>
                                    <p:cond delay="0"/>
                                  </p:stCondLst>
                                  <p:childTnLst>
                                    <p:animMotion origin="layout" path="M -3.88889E-6 2.59944E-6 L 0.34966 0.47294 " pathEditMode="relative" rAng="0" ptsTypes="AA">
                                      <p:cBhvr>
                                        <p:cTn id="27" dur="1000" fill="hold"/>
                                        <p:tgtEl>
                                          <p:spTgt spid="1026"/>
                                        </p:tgtEl>
                                        <p:attrNameLst>
                                          <p:attrName>ppt_x</p:attrName>
                                          <p:attrName>ppt_y</p:attrName>
                                        </p:attrNameLst>
                                      </p:cBhvr>
                                      <p:rCtr x="175" y="236"/>
                                    </p:animMotion>
                                  </p:childTnLst>
                                </p:cTn>
                              </p:par>
                            </p:childTnLst>
                          </p:cTn>
                        </p:par>
                        <p:par>
                          <p:cTn id="28" fill="hold">
                            <p:stCondLst>
                              <p:cond delay="6700"/>
                            </p:stCondLst>
                            <p:childTnLst>
                              <p:par>
                                <p:cTn id="29" presetID="10" presetClass="exit" presetSubtype="0" fill="hold" nodeType="afterEffect">
                                  <p:stCondLst>
                                    <p:cond delay="0"/>
                                  </p:stCondLst>
                                  <p:childTnLst>
                                    <p:animEffect transition="out" filter="fade">
                                      <p:cBhvr>
                                        <p:cTn id="30" dur="2000"/>
                                        <p:tgtEl>
                                          <p:spTgt spid="1026"/>
                                        </p:tgtEl>
                                      </p:cBhvr>
                                    </p:animEffect>
                                    <p:set>
                                      <p:cBhvr>
                                        <p:cTn id="31" dur="1" fill="hold">
                                          <p:stCondLst>
                                            <p:cond delay="1999"/>
                                          </p:stCondLst>
                                        </p:cTn>
                                        <p:tgtEl>
                                          <p:spTgt spid="1026"/>
                                        </p:tgtEl>
                                        <p:attrNameLst>
                                          <p:attrName>style.visibility</p:attrName>
                                        </p:attrNameLst>
                                      </p:cBhvr>
                                      <p:to>
                                        <p:strVal val="hidden"/>
                                      </p:to>
                                    </p:set>
                                  </p:childTnLst>
                                </p:cTn>
                              </p:par>
                            </p:childTnLst>
                          </p:cTn>
                        </p:par>
                        <p:par>
                          <p:cTn id="32" fill="hold">
                            <p:stCondLst>
                              <p:cond delay="8700"/>
                            </p:stCondLst>
                            <p:childTnLst>
                              <p:par>
                                <p:cTn id="33" presetID="2" presetClass="entr" presetSubtype="1" fill="hold" nodeType="afterEffect">
                                  <p:stCondLst>
                                    <p:cond delay="0"/>
                                  </p:stCondLst>
                                  <p:childTnLst>
                                    <p:set>
                                      <p:cBhvr>
                                        <p:cTn id="34" dur="1" fill="hold">
                                          <p:stCondLst>
                                            <p:cond delay="0"/>
                                          </p:stCondLst>
                                        </p:cTn>
                                        <p:tgtEl>
                                          <p:spTgt spid="1028"/>
                                        </p:tgtEl>
                                        <p:attrNameLst>
                                          <p:attrName>style.visibility</p:attrName>
                                        </p:attrNameLst>
                                      </p:cBhvr>
                                      <p:to>
                                        <p:strVal val="visible"/>
                                      </p:to>
                                    </p:set>
                                    <p:anim calcmode="lin" valueType="num">
                                      <p:cBhvr additive="base">
                                        <p:cTn id="35" dur="1000" fill="hold"/>
                                        <p:tgtEl>
                                          <p:spTgt spid="1028"/>
                                        </p:tgtEl>
                                        <p:attrNameLst>
                                          <p:attrName>ppt_x</p:attrName>
                                        </p:attrNameLst>
                                      </p:cBhvr>
                                      <p:tavLst>
                                        <p:tav tm="0">
                                          <p:val>
                                            <p:strVal val="#ppt_x"/>
                                          </p:val>
                                        </p:tav>
                                        <p:tav tm="100000">
                                          <p:val>
                                            <p:strVal val="#ppt_x"/>
                                          </p:val>
                                        </p:tav>
                                      </p:tavLst>
                                    </p:anim>
                                    <p:anim calcmode="lin" valueType="num">
                                      <p:cBhvr additive="base">
                                        <p:cTn id="36" dur="1000" fill="hold"/>
                                        <p:tgtEl>
                                          <p:spTgt spid="1028"/>
                                        </p:tgtEl>
                                        <p:attrNameLst>
                                          <p:attrName>ppt_y</p:attrName>
                                        </p:attrNameLst>
                                      </p:cBhvr>
                                      <p:tavLst>
                                        <p:tav tm="0">
                                          <p:val>
                                            <p:strVal val="0-#ppt_h/2"/>
                                          </p:val>
                                        </p:tav>
                                        <p:tav tm="100000">
                                          <p:val>
                                            <p:strVal val="#ppt_y"/>
                                          </p:val>
                                        </p:tav>
                                      </p:tavLst>
                                    </p:anim>
                                  </p:childTnLst>
                                </p:cTn>
                              </p:par>
                            </p:childTnLst>
                          </p:cTn>
                        </p:par>
                        <p:par>
                          <p:cTn id="37" fill="hold">
                            <p:stCondLst>
                              <p:cond delay="9700"/>
                            </p:stCondLst>
                            <p:childTnLst>
                              <p:par>
                                <p:cTn id="38" presetID="63" presetClass="path" presetSubtype="0" accel="50000" decel="50000" fill="hold" nodeType="afterEffect">
                                  <p:stCondLst>
                                    <p:cond delay="0"/>
                                  </p:stCondLst>
                                  <p:childTnLst>
                                    <p:animMotion origin="layout" path="M 3.61111E-6 -2.55319E-6 L 0.36059 0.17091 " pathEditMode="relative" rAng="0" ptsTypes="AA">
                                      <p:cBhvr>
                                        <p:cTn id="39" dur="1000" fill="hold"/>
                                        <p:tgtEl>
                                          <p:spTgt spid="1028"/>
                                        </p:tgtEl>
                                        <p:attrNameLst>
                                          <p:attrName>ppt_x</p:attrName>
                                          <p:attrName>ppt_y</p:attrName>
                                        </p:attrNameLst>
                                      </p:cBhvr>
                                      <p:rCtr x="180" y="85"/>
                                    </p:animMotion>
                                  </p:childTnLst>
                                </p:cTn>
                              </p:par>
                            </p:childTnLst>
                          </p:cTn>
                        </p:par>
                        <p:par>
                          <p:cTn id="40" fill="hold">
                            <p:stCondLst>
                              <p:cond delay="10700"/>
                            </p:stCondLst>
                            <p:childTnLst>
                              <p:par>
                                <p:cTn id="41" presetID="10" presetClass="exit" presetSubtype="0" fill="hold" nodeType="afterEffect">
                                  <p:stCondLst>
                                    <p:cond delay="0"/>
                                  </p:stCondLst>
                                  <p:childTnLst>
                                    <p:animEffect transition="out" filter="fade">
                                      <p:cBhvr>
                                        <p:cTn id="42" dur="1000"/>
                                        <p:tgtEl>
                                          <p:spTgt spid="1028"/>
                                        </p:tgtEl>
                                      </p:cBhvr>
                                    </p:animEffect>
                                    <p:set>
                                      <p:cBhvr>
                                        <p:cTn id="43" dur="1" fill="hold">
                                          <p:stCondLst>
                                            <p:cond delay="999"/>
                                          </p:stCondLst>
                                        </p:cTn>
                                        <p:tgtEl>
                                          <p:spTgt spid="1028"/>
                                        </p:tgtEl>
                                        <p:attrNameLst>
                                          <p:attrName>style.visibility</p:attrName>
                                        </p:attrNameLst>
                                      </p:cBhvr>
                                      <p:to>
                                        <p:strVal val="hidden"/>
                                      </p:to>
                                    </p:set>
                                  </p:childTnLst>
                                </p:cTn>
                              </p:par>
                            </p:childTnLst>
                          </p:cTn>
                        </p:par>
                        <p:par>
                          <p:cTn id="44" fill="hold">
                            <p:stCondLst>
                              <p:cond delay="11700"/>
                            </p:stCondLst>
                            <p:childTnLst>
                              <p:par>
                                <p:cTn id="45" presetID="2" presetClass="entr" presetSubtype="8" fill="hold" nodeType="afterEffect">
                                  <p:stCondLst>
                                    <p:cond delay="0"/>
                                  </p:stCondLst>
                                  <p:childTnLst>
                                    <p:set>
                                      <p:cBhvr>
                                        <p:cTn id="46" dur="1" fill="hold">
                                          <p:stCondLst>
                                            <p:cond delay="0"/>
                                          </p:stCondLst>
                                        </p:cTn>
                                        <p:tgtEl>
                                          <p:spTgt spid="1037"/>
                                        </p:tgtEl>
                                        <p:attrNameLst>
                                          <p:attrName>style.visibility</p:attrName>
                                        </p:attrNameLst>
                                      </p:cBhvr>
                                      <p:to>
                                        <p:strVal val="visible"/>
                                      </p:to>
                                    </p:set>
                                    <p:anim calcmode="lin" valueType="num">
                                      <p:cBhvr additive="base">
                                        <p:cTn id="47" dur="500" fill="hold"/>
                                        <p:tgtEl>
                                          <p:spTgt spid="1037"/>
                                        </p:tgtEl>
                                        <p:attrNameLst>
                                          <p:attrName>ppt_x</p:attrName>
                                        </p:attrNameLst>
                                      </p:cBhvr>
                                      <p:tavLst>
                                        <p:tav tm="0">
                                          <p:val>
                                            <p:strVal val="0-#ppt_w/2"/>
                                          </p:val>
                                        </p:tav>
                                        <p:tav tm="100000">
                                          <p:val>
                                            <p:strVal val="#ppt_x"/>
                                          </p:val>
                                        </p:tav>
                                      </p:tavLst>
                                    </p:anim>
                                    <p:anim calcmode="lin" valueType="num">
                                      <p:cBhvr additive="base">
                                        <p:cTn id="48" dur="500" fill="hold"/>
                                        <p:tgtEl>
                                          <p:spTgt spid="1037"/>
                                        </p:tgtEl>
                                        <p:attrNameLst>
                                          <p:attrName>ppt_y</p:attrName>
                                        </p:attrNameLst>
                                      </p:cBhvr>
                                      <p:tavLst>
                                        <p:tav tm="0">
                                          <p:val>
                                            <p:strVal val="#ppt_y"/>
                                          </p:val>
                                        </p:tav>
                                        <p:tav tm="100000">
                                          <p:val>
                                            <p:strVal val="#ppt_y"/>
                                          </p:val>
                                        </p:tav>
                                      </p:tavLst>
                                    </p:anim>
                                  </p:childTnLst>
                                </p:cTn>
                              </p:par>
                            </p:childTnLst>
                          </p:cTn>
                        </p:par>
                        <p:par>
                          <p:cTn id="49" fill="hold">
                            <p:stCondLst>
                              <p:cond delay="12200"/>
                            </p:stCondLst>
                            <p:childTnLst>
                              <p:par>
                                <p:cTn id="50" presetID="63" presetClass="path" presetSubtype="0" accel="50000" decel="50000" fill="hold" nodeType="afterEffect">
                                  <p:stCondLst>
                                    <p:cond delay="0"/>
                                  </p:stCondLst>
                                  <p:childTnLst>
                                    <p:animMotion origin="layout" path="M 0 -7.77058E-7 L 0.36667 -0.15541 " pathEditMode="relative" rAng="0" ptsTypes="AA">
                                      <p:cBhvr>
                                        <p:cTn id="51" dur="1000" fill="hold"/>
                                        <p:tgtEl>
                                          <p:spTgt spid="1037"/>
                                        </p:tgtEl>
                                        <p:attrNameLst>
                                          <p:attrName>ppt_x</p:attrName>
                                          <p:attrName>ppt_y</p:attrName>
                                        </p:attrNameLst>
                                      </p:cBhvr>
                                      <p:rCtr x="183" y="-78"/>
                                    </p:animMotion>
                                  </p:childTnLst>
                                </p:cTn>
                              </p:par>
                            </p:childTnLst>
                          </p:cTn>
                        </p:par>
                        <p:par>
                          <p:cTn id="52" fill="hold">
                            <p:stCondLst>
                              <p:cond delay="13200"/>
                            </p:stCondLst>
                            <p:childTnLst>
                              <p:par>
                                <p:cTn id="53" presetID="10" presetClass="exit" presetSubtype="0" fill="hold" nodeType="afterEffect">
                                  <p:stCondLst>
                                    <p:cond delay="0"/>
                                  </p:stCondLst>
                                  <p:childTnLst>
                                    <p:animEffect transition="out" filter="fade">
                                      <p:cBhvr>
                                        <p:cTn id="54" dur="1000"/>
                                        <p:tgtEl>
                                          <p:spTgt spid="1037"/>
                                        </p:tgtEl>
                                      </p:cBhvr>
                                    </p:animEffect>
                                    <p:set>
                                      <p:cBhvr>
                                        <p:cTn id="55" dur="1" fill="hold">
                                          <p:stCondLst>
                                            <p:cond delay="999"/>
                                          </p:stCondLst>
                                        </p:cTn>
                                        <p:tgtEl>
                                          <p:spTgt spid="1037"/>
                                        </p:tgtEl>
                                        <p:attrNameLst>
                                          <p:attrName>style.visibility</p:attrName>
                                        </p:attrNameLst>
                                      </p:cBhvr>
                                      <p:to>
                                        <p:strVal val="hidden"/>
                                      </p:to>
                                    </p:set>
                                  </p:childTnLst>
                                </p:cTn>
                              </p:par>
                            </p:childTnLst>
                          </p:cTn>
                        </p:par>
                        <p:par>
                          <p:cTn id="56" fill="hold">
                            <p:stCondLst>
                              <p:cond delay="14200"/>
                            </p:stCondLst>
                            <p:childTnLst>
                              <p:par>
                                <p:cTn id="57" presetID="2" presetClass="entr" presetSubtype="4" fill="hold" nodeType="afterEffect">
                                  <p:stCondLst>
                                    <p:cond delay="0"/>
                                  </p:stCondLst>
                                  <p:childTnLst>
                                    <p:set>
                                      <p:cBhvr>
                                        <p:cTn id="58" dur="1" fill="hold">
                                          <p:stCondLst>
                                            <p:cond delay="0"/>
                                          </p:stCondLst>
                                        </p:cTn>
                                        <p:tgtEl>
                                          <p:spTgt spid="1029"/>
                                        </p:tgtEl>
                                        <p:attrNameLst>
                                          <p:attrName>style.visibility</p:attrName>
                                        </p:attrNameLst>
                                      </p:cBhvr>
                                      <p:to>
                                        <p:strVal val="visible"/>
                                      </p:to>
                                    </p:set>
                                    <p:anim calcmode="lin" valueType="num">
                                      <p:cBhvr additive="base">
                                        <p:cTn id="59" dur="1000" fill="hold"/>
                                        <p:tgtEl>
                                          <p:spTgt spid="1029"/>
                                        </p:tgtEl>
                                        <p:attrNameLst>
                                          <p:attrName>ppt_x</p:attrName>
                                        </p:attrNameLst>
                                      </p:cBhvr>
                                      <p:tavLst>
                                        <p:tav tm="0">
                                          <p:val>
                                            <p:strVal val="#ppt_x"/>
                                          </p:val>
                                        </p:tav>
                                        <p:tav tm="100000">
                                          <p:val>
                                            <p:strVal val="#ppt_x"/>
                                          </p:val>
                                        </p:tav>
                                      </p:tavLst>
                                    </p:anim>
                                    <p:anim calcmode="lin" valueType="num">
                                      <p:cBhvr additive="base">
                                        <p:cTn id="60" dur="1000" fill="hold"/>
                                        <p:tgtEl>
                                          <p:spTgt spid="1029"/>
                                        </p:tgtEl>
                                        <p:attrNameLst>
                                          <p:attrName>ppt_y</p:attrName>
                                        </p:attrNameLst>
                                      </p:cBhvr>
                                      <p:tavLst>
                                        <p:tav tm="0">
                                          <p:val>
                                            <p:strVal val="1+#ppt_h/2"/>
                                          </p:val>
                                        </p:tav>
                                        <p:tav tm="100000">
                                          <p:val>
                                            <p:strVal val="#ppt_y"/>
                                          </p:val>
                                        </p:tav>
                                      </p:tavLst>
                                    </p:anim>
                                  </p:childTnLst>
                                </p:cTn>
                              </p:par>
                            </p:childTnLst>
                          </p:cTn>
                        </p:par>
                        <p:par>
                          <p:cTn id="61" fill="hold">
                            <p:stCondLst>
                              <p:cond delay="15200"/>
                            </p:stCondLst>
                            <p:childTnLst>
                              <p:par>
                                <p:cTn id="62" presetID="10" presetClass="exit" presetSubtype="0" fill="hold" nodeType="afterEffect">
                                  <p:stCondLst>
                                    <p:cond delay="0"/>
                                  </p:stCondLst>
                                  <p:childTnLst>
                                    <p:animEffect transition="out" filter="fade">
                                      <p:cBhvr>
                                        <p:cTn id="63" dur="1000"/>
                                        <p:tgtEl>
                                          <p:spTgt spid="1029"/>
                                        </p:tgtEl>
                                      </p:cBhvr>
                                    </p:animEffect>
                                    <p:set>
                                      <p:cBhvr>
                                        <p:cTn id="64" dur="1" fill="hold">
                                          <p:stCondLst>
                                            <p:cond delay="999"/>
                                          </p:stCondLst>
                                        </p:cTn>
                                        <p:tgtEl>
                                          <p:spTgt spid="1029"/>
                                        </p:tgtEl>
                                        <p:attrNameLst>
                                          <p:attrName>style.visibility</p:attrName>
                                        </p:attrNameLst>
                                      </p:cBhvr>
                                      <p:to>
                                        <p:strVal val="hidden"/>
                                      </p:to>
                                    </p:set>
                                  </p:childTnLst>
                                </p:cTn>
                              </p:par>
                            </p:childTnLst>
                          </p:cTn>
                        </p:par>
                        <p:par>
                          <p:cTn id="65" fill="hold">
                            <p:stCondLst>
                              <p:cond delay="16200"/>
                            </p:stCondLst>
                            <p:childTnLst>
                              <p:par>
                                <p:cTn id="66" presetID="2" presetClass="entr" presetSubtype="12" fill="hold" nodeType="afterEffect">
                                  <p:stCondLst>
                                    <p:cond delay="0"/>
                                  </p:stCondLst>
                                  <p:childTnLst>
                                    <p:set>
                                      <p:cBhvr>
                                        <p:cTn id="67" dur="1" fill="hold">
                                          <p:stCondLst>
                                            <p:cond delay="0"/>
                                          </p:stCondLst>
                                        </p:cTn>
                                        <p:tgtEl>
                                          <p:spTgt spid="1034"/>
                                        </p:tgtEl>
                                        <p:attrNameLst>
                                          <p:attrName>style.visibility</p:attrName>
                                        </p:attrNameLst>
                                      </p:cBhvr>
                                      <p:to>
                                        <p:strVal val="visible"/>
                                      </p:to>
                                    </p:set>
                                    <p:anim calcmode="lin" valueType="num">
                                      <p:cBhvr additive="base">
                                        <p:cTn id="68" dur="1000" fill="hold"/>
                                        <p:tgtEl>
                                          <p:spTgt spid="1034"/>
                                        </p:tgtEl>
                                        <p:attrNameLst>
                                          <p:attrName>ppt_x</p:attrName>
                                        </p:attrNameLst>
                                      </p:cBhvr>
                                      <p:tavLst>
                                        <p:tav tm="0">
                                          <p:val>
                                            <p:strVal val="0-#ppt_w/2"/>
                                          </p:val>
                                        </p:tav>
                                        <p:tav tm="100000">
                                          <p:val>
                                            <p:strVal val="#ppt_x"/>
                                          </p:val>
                                        </p:tav>
                                      </p:tavLst>
                                    </p:anim>
                                    <p:anim calcmode="lin" valueType="num">
                                      <p:cBhvr additive="base">
                                        <p:cTn id="69" dur="1000" fill="hold"/>
                                        <p:tgtEl>
                                          <p:spTgt spid="1034"/>
                                        </p:tgtEl>
                                        <p:attrNameLst>
                                          <p:attrName>ppt_y</p:attrName>
                                        </p:attrNameLst>
                                      </p:cBhvr>
                                      <p:tavLst>
                                        <p:tav tm="0">
                                          <p:val>
                                            <p:strVal val="1+#ppt_h/2"/>
                                          </p:val>
                                        </p:tav>
                                        <p:tav tm="100000">
                                          <p:val>
                                            <p:strVal val="#ppt_y"/>
                                          </p:val>
                                        </p:tav>
                                      </p:tavLst>
                                    </p:anim>
                                  </p:childTnLst>
                                </p:cTn>
                              </p:par>
                            </p:childTnLst>
                          </p:cTn>
                        </p:par>
                        <p:par>
                          <p:cTn id="70" fill="hold">
                            <p:stCondLst>
                              <p:cond delay="17200"/>
                            </p:stCondLst>
                            <p:childTnLst>
                              <p:par>
                                <p:cTn id="71" presetID="10" presetClass="exit" presetSubtype="0" fill="hold" nodeType="afterEffect">
                                  <p:stCondLst>
                                    <p:cond delay="0"/>
                                  </p:stCondLst>
                                  <p:childTnLst>
                                    <p:animEffect transition="out" filter="fade">
                                      <p:cBhvr>
                                        <p:cTn id="72" dur="1000"/>
                                        <p:tgtEl>
                                          <p:spTgt spid="1034"/>
                                        </p:tgtEl>
                                      </p:cBhvr>
                                    </p:animEffect>
                                    <p:set>
                                      <p:cBhvr>
                                        <p:cTn id="73" dur="1" fill="hold">
                                          <p:stCondLst>
                                            <p:cond delay="999"/>
                                          </p:stCondLst>
                                        </p:cTn>
                                        <p:tgtEl>
                                          <p:spTgt spid="1034"/>
                                        </p:tgtEl>
                                        <p:attrNameLst>
                                          <p:attrName>style.visibility</p:attrName>
                                        </p:attrNameLst>
                                      </p:cBhvr>
                                      <p:to>
                                        <p:strVal val="hidden"/>
                                      </p:to>
                                    </p:set>
                                  </p:childTnLst>
                                </p:cTn>
                              </p:par>
                            </p:childTnLst>
                          </p:cTn>
                        </p:par>
                        <p:par>
                          <p:cTn id="74" fill="hold">
                            <p:stCondLst>
                              <p:cond delay="18200"/>
                            </p:stCondLst>
                            <p:childTnLst>
                              <p:par>
                                <p:cTn id="75" presetID="2" presetClass="entr" presetSubtype="4" fill="hold" nodeType="afterEffect">
                                  <p:stCondLst>
                                    <p:cond delay="0"/>
                                  </p:stCondLst>
                                  <p:childTnLst>
                                    <p:set>
                                      <p:cBhvr>
                                        <p:cTn id="76" dur="1" fill="hold">
                                          <p:stCondLst>
                                            <p:cond delay="0"/>
                                          </p:stCondLst>
                                        </p:cTn>
                                        <p:tgtEl>
                                          <p:spTgt spid="1035"/>
                                        </p:tgtEl>
                                        <p:attrNameLst>
                                          <p:attrName>style.visibility</p:attrName>
                                        </p:attrNameLst>
                                      </p:cBhvr>
                                      <p:to>
                                        <p:strVal val="visible"/>
                                      </p:to>
                                    </p:set>
                                    <p:anim calcmode="lin" valueType="num">
                                      <p:cBhvr additive="base">
                                        <p:cTn id="77" dur="1000" fill="hold"/>
                                        <p:tgtEl>
                                          <p:spTgt spid="1035"/>
                                        </p:tgtEl>
                                        <p:attrNameLst>
                                          <p:attrName>ppt_x</p:attrName>
                                        </p:attrNameLst>
                                      </p:cBhvr>
                                      <p:tavLst>
                                        <p:tav tm="0">
                                          <p:val>
                                            <p:strVal val="#ppt_x"/>
                                          </p:val>
                                        </p:tav>
                                        <p:tav tm="100000">
                                          <p:val>
                                            <p:strVal val="#ppt_x"/>
                                          </p:val>
                                        </p:tav>
                                      </p:tavLst>
                                    </p:anim>
                                    <p:anim calcmode="lin" valueType="num">
                                      <p:cBhvr additive="base">
                                        <p:cTn id="78" dur="1000" fill="hold"/>
                                        <p:tgtEl>
                                          <p:spTgt spid="1035"/>
                                        </p:tgtEl>
                                        <p:attrNameLst>
                                          <p:attrName>ppt_y</p:attrName>
                                        </p:attrNameLst>
                                      </p:cBhvr>
                                      <p:tavLst>
                                        <p:tav tm="0">
                                          <p:val>
                                            <p:strVal val="1+#ppt_h/2"/>
                                          </p:val>
                                        </p:tav>
                                        <p:tav tm="100000">
                                          <p:val>
                                            <p:strVal val="#ppt_y"/>
                                          </p:val>
                                        </p:tav>
                                      </p:tavLst>
                                    </p:anim>
                                  </p:childTnLst>
                                </p:cTn>
                              </p:par>
                              <p:par>
                                <p:cTn id="79" presetID="2" presetClass="entr" presetSubtype="3" fill="hold" nodeType="withEffect">
                                  <p:stCondLst>
                                    <p:cond delay="500"/>
                                  </p:stCondLst>
                                  <p:childTnLst>
                                    <p:set>
                                      <p:cBhvr>
                                        <p:cTn id="80" dur="1" fill="hold">
                                          <p:stCondLst>
                                            <p:cond delay="0"/>
                                          </p:stCondLst>
                                        </p:cTn>
                                        <p:tgtEl>
                                          <p:spTgt spid="1036"/>
                                        </p:tgtEl>
                                        <p:attrNameLst>
                                          <p:attrName>style.visibility</p:attrName>
                                        </p:attrNameLst>
                                      </p:cBhvr>
                                      <p:to>
                                        <p:strVal val="visible"/>
                                      </p:to>
                                    </p:set>
                                    <p:anim calcmode="lin" valueType="num">
                                      <p:cBhvr additive="base">
                                        <p:cTn id="81" dur="1000" fill="hold"/>
                                        <p:tgtEl>
                                          <p:spTgt spid="1036"/>
                                        </p:tgtEl>
                                        <p:attrNameLst>
                                          <p:attrName>ppt_x</p:attrName>
                                        </p:attrNameLst>
                                      </p:cBhvr>
                                      <p:tavLst>
                                        <p:tav tm="0">
                                          <p:val>
                                            <p:strVal val="1+#ppt_w/2"/>
                                          </p:val>
                                        </p:tav>
                                        <p:tav tm="100000">
                                          <p:val>
                                            <p:strVal val="#ppt_x"/>
                                          </p:val>
                                        </p:tav>
                                      </p:tavLst>
                                    </p:anim>
                                    <p:anim calcmode="lin" valueType="num">
                                      <p:cBhvr additive="base">
                                        <p:cTn id="82" dur="1000" fill="hold"/>
                                        <p:tgtEl>
                                          <p:spTgt spid="1036"/>
                                        </p:tgtEl>
                                        <p:attrNameLst>
                                          <p:attrName>ppt_y</p:attrName>
                                        </p:attrNameLst>
                                      </p:cBhvr>
                                      <p:tavLst>
                                        <p:tav tm="0">
                                          <p:val>
                                            <p:strVal val="0-#ppt_h/2"/>
                                          </p:val>
                                        </p:tav>
                                        <p:tav tm="100000">
                                          <p:val>
                                            <p:strVal val="#ppt_y"/>
                                          </p:val>
                                        </p:tav>
                                      </p:tavLst>
                                    </p:anim>
                                  </p:childTnLst>
                                </p:cTn>
                              </p:par>
                            </p:childTnLst>
                          </p:cTn>
                        </p:par>
                        <p:par>
                          <p:cTn id="83" fill="hold">
                            <p:stCondLst>
                              <p:cond delay="19700"/>
                            </p:stCondLst>
                            <p:childTnLst>
                              <p:par>
                                <p:cTn id="84" presetID="42" presetClass="path" presetSubtype="0" accel="50000" decel="50000" fill="hold" nodeType="afterEffect">
                                  <p:stCondLst>
                                    <p:cond delay="0"/>
                                  </p:stCondLst>
                                  <p:childTnLst>
                                    <p:animMotion origin="layout" path="M 2.5E-6 9.82659E-7 L -0.29011 0.25526 " pathEditMode="relative" rAng="0" ptsTypes="AA">
                                      <p:cBhvr>
                                        <p:cTn id="85" dur="1000" fill="hold"/>
                                        <p:tgtEl>
                                          <p:spTgt spid="1035"/>
                                        </p:tgtEl>
                                        <p:attrNameLst>
                                          <p:attrName>ppt_x</p:attrName>
                                          <p:attrName>ppt_y</p:attrName>
                                        </p:attrNameLst>
                                      </p:cBhvr>
                                      <p:rCtr x="-145" y="128"/>
                                    </p:animMotion>
                                  </p:childTnLst>
                                </p:cTn>
                              </p:par>
                              <p:par>
                                <p:cTn id="86" presetID="64" presetClass="path" presetSubtype="0" accel="50000" decel="50000" fill="hold" nodeType="withEffect">
                                  <p:stCondLst>
                                    <p:cond delay="1000"/>
                                  </p:stCondLst>
                                  <p:childTnLst>
                                    <p:animMotion origin="layout" path="M 4.44444E-6 -2.89547E-6 L -0.28889 -0.17252 " pathEditMode="relative" rAng="0" ptsTypes="AA">
                                      <p:cBhvr>
                                        <p:cTn id="87" dur="1000" fill="hold"/>
                                        <p:tgtEl>
                                          <p:spTgt spid="1036"/>
                                        </p:tgtEl>
                                        <p:attrNameLst>
                                          <p:attrName>ppt_x</p:attrName>
                                          <p:attrName>ppt_y</p:attrName>
                                        </p:attrNameLst>
                                      </p:cBhvr>
                                      <p:rCtr x="-144" y="-86"/>
                                    </p:animMotion>
                                  </p:childTnLst>
                                </p:cTn>
                              </p:par>
                              <p:par>
                                <p:cTn id="88" presetID="10" presetClass="exit" presetSubtype="0" fill="hold" nodeType="withEffect">
                                  <p:stCondLst>
                                    <p:cond delay="500"/>
                                  </p:stCondLst>
                                  <p:childTnLst>
                                    <p:animEffect transition="out" filter="fade">
                                      <p:cBhvr>
                                        <p:cTn id="89" dur="1000"/>
                                        <p:tgtEl>
                                          <p:spTgt spid="1035"/>
                                        </p:tgtEl>
                                      </p:cBhvr>
                                    </p:animEffect>
                                    <p:set>
                                      <p:cBhvr>
                                        <p:cTn id="90" dur="1" fill="hold">
                                          <p:stCondLst>
                                            <p:cond delay="999"/>
                                          </p:stCondLst>
                                        </p:cTn>
                                        <p:tgtEl>
                                          <p:spTgt spid="1035"/>
                                        </p:tgtEl>
                                        <p:attrNameLst>
                                          <p:attrName>style.visibility</p:attrName>
                                        </p:attrNameLst>
                                      </p:cBhvr>
                                      <p:to>
                                        <p:strVal val="hidden"/>
                                      </p:to>
                                    </p:set>
                                  </p:childTnLst>
                                </p:cTn>
                              </p:par>
                            </p:childTnLst>
                          </p:cTn>
                        </p:par>
                        <p:par>
                          <p:cTn id="91" fill="hold">
                            <p:stCondLst>
                              <p:cond delay="21700"/>
                            </p:stCondLst>
                            <p:childTnLst>
                              <p:par>
                                <p:cTn id="92" presetID="10" presetClass="exit" presetSubtype="0" fill="hold" nodeType="afterEffect">
                                  <p:stCondLst>
                                    <p:cond delay="0"/>
                                  </p:stCondLst>
                                  <p:childTnLst>
                                    <p:animEffect transition="out" filter="fade">
                                      <p:cBhvr>
                                        <p:cTn id="93" dur="1000"/>
                                        <p:tgtEl>
                                          <p:spTgt spid="1036"/>
                                        </p:tgtEl>
                                      </p:cBhvr>
                                    </p:animEffect>
                                    <p:set>
                                      <p:cBhvr>
                                        <p:cTn id="94" dur="1" fill="hold">
                                          <p:stCondLst>
                                            <p:cond delay="999"/>
                                          </p:stCondLst>
                                        </p:cTn>
                                        <p:tgtEl>
                                          <p:spTgt spid="1036"/>
                                        </p:tgtEl>
                                        <p:attrNameLst>
                                          <p:attrName>style.visibility</p:attrName>
                                        </p:attrNameLst>
                                      </p:cBhvr>
                                      <p:to>
                                        <p:strVal val="hidden"/>
                                      </p:to>
                                    </p:set>
                                  </p:childTnLst>
                                </p:cTn>
                              </p:par>
                              <p:par>
                                <p:cTn id="95" presetID="2" presetClass="entr" presetSubtype="8" fill="hold" nodeType="withEffect">
                                  <p:stCondLst>
                                    <p:cond delay="0"/>
                                  </p:stCondLst>
                                  <p:childTnLst>
                                    <p:set>
                                      <p:cBhvr>
                                        <p:cTn id="96" dur="1" fill="hold">
                                          <p:stCondLst>
                                            <p:cond delay="0"/>
                                          </p:stCondLst>
                                        </p:cTn>
                                        <p:tgtEl>
                                          <p:spTgt spid="1032"/>
                                        </p:tgtEl>
                                        <p:attrNameLst>
                                          <p:attrName>style.visibility</p:attrName>
                                        </p:attrNameLst>
                                      </p:cBhvr>
                                      <p:to>
                                        <p:strVal val="visible"/>
                                      </p:to>
                                    </p:set>
                                    <p:anim calcmode="lin" valueType="num">
                                      <p:cBhvr additive="base">
                                        <p:cTn id="97" dur="1000" fill="hold"/>
                                        <p:tgtEl>
                                          <p:spTgt spid="1032"/>
                                        </p:tgtEl>
                                        <p:attrNameLst>
                                          <p:attrName>ppt_x</p:attrName>
                                        </p:attrNameLst>
                                      </p:cBhvr>
                                      <p:tavLst>
                                        <p:tav tm="0">
                                          <p:val>
                                            <p:strVal val="0-#ppt_w/2"/>
                                          </p:val>
                                        </p:tav>
                                        <p:tav tm="100000">
                                          <p:val>
                                            <p:strVal val="#ppt_x"/>
                                          </p:val>
                                        </p:tav>
                                      </p:tavLst>
                                    </p:anim>
                                    <p:anim calcmode="lin" valueType="num">
                                      <p:cBhvr additive="base">
                                        <p:cTn id="98" dur="1000" fill="hold"/>
                                        <p:tgtEl>
                                          <p:spTgt spid="1032"/>
                                        </p:tgtEl>
                                        <p:attrNameLst>
                                          <p:attrName>ppt_y</p:attrName>
                                        </p:attrNameLst>
                                      </p:cBhvr>
                                      <p:tavLst>
                                        <p:tav tm="0">
                                          <p:val>
                                            <p:strVal val="#ppt_y"/>
                                          </p:val>
                                        </p:tav>
                                        <p:tav tm="100000">
                                          <p:val>
                                            <p:strVal val="#ppt_y"/>
                                          </p:val>
                                        </p:tav>
                                      </p:tavLst>
                                    </p:anim>
                                  </p:childTnLst>
                                </p:cTn>
                              </p:par>
                            </p:childTnLst>
                          </p:cTn>
                        </p:par>
                        <p:par>
                          <p:cTn id="99" fill="hold">
                            <p:stCondLst>
                              <p:cond delay="22700"/>
                            </p:stCondLst>
                            <p:childTnLst>
                              <p:par>
                                <p:cTn id="100" presetID="35" presetClass="path" presetSubtype="0" accel="50000" decel="50000" fill="hold" nodeType="afterEffect">
                                  <p:stCondLst>
                                    <p:cond delay="0"/>
                                  </p:stCondLst>
                                  <p:childTnLst>
                                    <p:animMotion origin="layout" path="M 1.11111E-6 2.6272E-6 L -0.41597 0.07331 " pathEditMode="relative" rAng="0" ptsTypes="AA">
                                      <p:cBhvr>
                                        <p:cTn id="101" dur="1000" fill="hold"/>
                                        <p:tgtEl>
                                          <p:spTgt spid="1032"/>
                                        </p:tgtEl>
                                        <p:attrNameLst>
                                          <p:attrName>ppt_x</p:attrName>
                                          <p:attrName>ppt_y</p:attrName>
                                        </p:attrNameLst>
                                      </p:cBhvr>
                                      <p:rCtr x="-208" y="37"/>
                                    </p:animMotion>
                                  </p:childTnLst>
                                </p:cTn>
                              </p:par>
                              <p:par>
                                <p:cTn id="102" presetID="2" presetClass="entr" presetSubtype="9" fill="hold" nodeType="withEffect">
                                  <p:stCondLst>
                                    <p:cond delay="0"/>
                                  </p:stCondLst>
                                  <p:childTnLst>
                                    <p:set>
                                      <p:cBhvr>
                                        <p:cTn id="103" dur="1" fill="hold">
                                          <p:stCondLst>
                                            <p:cond delay="0"/>
                                          </p:stCondLst>
                                        </p:cTn>
                                        <p:tgtEl>
                                          <p:spTgt spid="1038"/>
                                        </p:tgtEl>
                                        <p:attrNameLst>
                                          <p:attrName>style.visibility</p:attrName>
                                        </p:attrNameLst>
                                      </p:cBhvr>
                                      <p:to>
                                        <p:strVal val="visible"/>
                                      </p:to>
                                    </p:set>
                                    <p:anim calcmode="lin" valueType="num">
                                      <p:cBhvr additive="base">
                                        <p:cTn id="104" dur="1000" fill="hold"/>
                                        <p:tgtEl>
                                          <p:spTgt spid="1038"/>
                                        </p:tgtEl>
                                        <p:attrNameLst>
                                          <p:attrName>ppt_x</p:attrName>
                                        </p:attrNameLst>
                                      </p:cBhvr>
                                      <p:tavLst>
                                        <p:tav tm="0">
                                          <p:val>
                                            <p:strVal val="0-#ppt_w/2"/>
                                          </p:val>
                                        </p:tav>
                                        <p:tav tm="100000">
                                          <p:val>
                                            <p:strVal val="#ppt_x"/>
                                          </p:val>
                                        </p:tav>
                                      </p:tavLst>
                                    </p:anim>
                                    <p:anim calcmode="lin" valueType="num">
                                      <p:cBhvr additive="base">
                                        <p:cTn id="105" dur="1000" fill="hold"/>
                                        <p:tgtEl>
                                          <p:spTgt spid="1038"/>
                                        </p:tgtEl>
                                        <p:attrNameLst>
                                          <p:attrName>ppt_y</p:attrName>
                                        </p:attrNameLst>
                                      </p:cBhvr>
                                      <p:tavLst>
                                        <p:tav tm="0">
                                          <p:val>
                                            <p:strVal val="0-#ppt_h/2"/>
                                          </p:val>
                                        </p:tav>
                                        <p:tav tm="100000">
                                          <p:val>
                                            <p:strVal val="#ppt_y"/>
                                          </p:val>
                                        </p:tav>
                                      </p:tavLst>
                                    </p:anim>
                                  </p:childTnLst>
                                </p:cTn>
                              </p:par>
                            </p:childTnLst>
                          </p:cTn>
                        </p:par>
                        <p:par>
                          <p:cTn id="106" fill="hold">
                            <p:stCondLst>
                              <p:cond delay="23700"/>
                            </p:stCondLst>
                            <p:childTnLst>
                              <p:par>
                                <p:cTn id="107" presetID="10" presetClass="exit" presetSubtype="0" fill="hold" nodeType="afterEffect">
                                  <p:stCondLst>
                                    <p:cond delay="0"/>
                                  </p:stCondLst>
                                  <p:childTnLst>
                                    <p:animEffect transition="out" filter="fade">
                                      <p:cBhvr>
                                        <p:cTn id="108" dur="1000"/>
                                        <p:tgtEl>
                                          <p:spTgt spid="1032"/>
                                        </p:tgtEl>
                                      </p:cBhvr>
                                    </p:animEffect>
                                    <p:set>
                                      <p:cBhvr>
                                        <p:cTn id="109" dur="1" fill="hold">
                                          <p:stCondLst>
                                            <p:cond delay="999"/>
                                          </p:stCondLst>
                                        </p:cTn>
                                        <p:tgtEl>
                                          <p:spTgt spid="1032"/>
                                        </p:tgtEl>
                                        <p:attrNameLst>
                                          <p:attrName>style.visibility</p:attrName>
                                        </p:attrNameLst>
                                      </p:cBhvr>
                                      <p:to>
                                        <p:strVal val="hidden"/>
                                      </p:to>
                                    </p:set>
                                  </p:childTnLst>
                                </p:cTn>
                              </p:par>
                              <p:par>
                                <p:cTn id="110" presetID="42" presetClass="path" presetSubtype="0" accel="50000" decel="50000" fill="hold" nodeType="withEffect">
                                  <p:stCondLst>
                                    <p:cond delay="0"/>
                                  </p:stCondLst>
                                  <p:childTnLst>
                                    <p:animMotion origin="layout" path="M -2.77778E-7 -2.92322E-6 L -0.39809 0.49931 " pathEditMode="relative" rAng="0" ptsTypes="AA">
                                      <p:cBhvr>
                                        <p:cTn id="111" dur="1000" fill="hold"/>
                                        <p:tgtEl>
                                          <p:spTgt spid="1038"/>
                                        </p:tgtEl>
                                        <p:attrNameLst>
                                          <p:attrName>ppt_x</p:attrName>
                                          <p:attrName>ppt_y</p:attrName>
                                        </p:attrNameLst>
                                      </p:cBhvr>
                                      <p:rCtr x="-199" y="250"/>
                                    </p:animMotion>
                                  </p:childTnLst>
                                </p:cTn>
                              </p:par>
                            </p:childTnLst>
                          </p:cTn>
                        </p:par>
                        <p:par>
                          <p:cTn id="112" fill="hold">
                            <p:stCondLst>
                              <p:cond delay="24700"/>
                            </p:stCondLst>
                            <p:childTnLst>
                              <p:par>
                                <p:cTn id="113" presetID="10" presetClass="exit" presetSubtype="0" fill="hold" nodeType="afterEffect">
                                  <p:stCondLst>
                                    <p:cond delay="0"/>
                                  </p:stCondLst>
                                  <p:childTnLst>
                                    <p:animEffect transition="out" filter="fade">
                                      <p:cBhvr>
                                        <p:cTn id="114" dur="1000"/>
                                        <p:tgtEl>
                                          <p:spTgt spid="1038"/>
                                        </p:tgtEl>
                                      </p:cBhvr>
                                    </p:animEffect>
                                    <p:set>
                                      <p:cBhvr>
                                        <p:cTn id="115" dur="1" fill="hold">
                                          <p:stCondLst>
                                            <p:cond delay="999"/>
                                          </p:stCondLst>
                                        </p:cTn>
                                        <p:tgtEl>
                                          <p:spTgt spid="1038"/>
                                        </p:tgtEl>
                                        <p:attrNameLst>
                                          <p:attrName>style.visibility</p:attrName>
                                        </p:attrNameLst>
                                      </p:cBhvr>
                                      <p:to>
                                        <p:strVal val="hidden"/>
                                      </p:to>
                                    </p:set>
                                  </p:childTnLst>
                                </p:cTn>
                              </p:par>
                              <p:par>
                                <p:cTn id="116" presetID="2" presetClass="entr" presetSubtype="1" fill="hold" grpId="0" nodeType="withEffect">
                                  <p:stCondLst>
                                    <p:cond delay="0"/>
                                  </p:stCondLst>
                                  <p:childTnLst>
                                    <p:set>
                                      <p:cBhvr>
                                        <p:cTn id="117" dur="1" fill="hold">
                                          <p:stCondLst>
                                            <p:cond delay="0"/>
                                          </p:stCondLst>
                                        </p:cTn>
                                        <p:tgtEl>
                                          <p:spTgt spid="1040"/>
                                        </p:tgtEl>
                                        <p:attrNameLst>
                                          <p:attrName>style.visibility</p:attrName>
                                        </p:attrNameLst>
                                      </p:cBhvr>
                                      <p:to>
                                        <p:strVal val="visible"/>
                                      </p:to>
                                    </p:set>
                                    <p:anim calcmode="lin" valueType="num">
                                      <p:cBhvr additive="base">
                                        <p:cTn id="118" dur="1000" fill="hold"/>
                                        <p:tgtEl>
                                          <p:spTgt spid="1040"/>
                                        </p:tgtEl>
                                        <p:attrNameLst>
                                          <p:attrName>ppt_x</p:attrName>
                                        </p:attrNameLst>
                                      </p:cBhvr>
                                      <p:tavLst>
                                        <p:tav tm="0">
                                          <p:val>
                                            <p:strVal val="#ppt_x"/>
                                          </p:val>
                                        </p:tav>
                                        <p:tav tm="100000">
                                          <p:val>
                                            <p:strVal val="#ppt_x"/>
                                          </p:val>
                                        </p:tav>
                                      </p:tavLst>
                                    </p:anim>
                                    <p:anim calcmode="lin" valueType="num">
                                      <p:cBhvr additive="base">
                                        <p:cTn id="119" dur="1000" fill="hold"/>
                                        <p:tgtEl>
                                          <p:spTgt spid="1040"/>
                                        </p:tgtEl>
                                        <p:attrNameLst>
                                          <p:attrName>ppt_y</p:attrName>
                                        </p:attrNameLst>
                                      </p:cBhvr>
                                      <p:tavLst>
                                        <p:tav tm="0">
                                          <p:val>
                                            <p:strVal val="0-#ppt_h/2"/>
                                          </p:val>
                                        </p:tav>
                                        <p:tav tm="100000">
                                          <p:val>
                                            <p:strVal val="#ppt_y"/>
                                          </p:val>
                                        </p:tav>
                                      </p:tavLst>
                                    </p:anim>
                                  </p:childTnLst>
                                </p:cTn>
                              </p:par>
                            </p:childTnLst>
                          </p:cTn>
                        </p:par>
                        <p:par>
                          <p:cTn id="120" fill="hold">
                            <p:stCondLst>
                              <p:cond delay="25700"/>
                            </p:stCondLst>
                            <p:childTnLst>
                              <p:par>
                                <p:cTn id="121" presetID="10" presetClass="exit" presetSubtype="0" fill="hold" grpId="1" nodeType="afterEffect">
                                  <p:stCondLst>
                                    <p:cond delay="0"/>
                                  </p:stCondLst>
                                  <p:childTnLst>
                                    <p:animEffect transition="out" filter="fade">
                                      <p:cBhvr>
                                        <p:cTn id="122" dur="1000"/>
                                        <p:tgtEl>
                                          <p:spTgt spid="1040"/>
                                        </p:tgtEl>
                                      </p:cBhvr>
                                    </p:animEffect>
                                    <p:set>
                                      <p:cBhvr>
                                        <p:cTn id="123" dur="1" fill="hold">
                                          <p:stCondLst>
                                            <p:cond delay="999"/>
                                          </p:stCondLst>
                                        </p:cTn>
                                        <p:tgtEl>
                                          <p:spTgt spid="1040"/>
                                        </p:tgtEl>
                                        <p:attrNameLst>
                                          <p:attrName>style.visibility</p:attrName>
                                        </p:attrNameLst>
                                      </p:cBhvr>
                                      <p:to>
                                        <p:strVal val="hidden"/>
                                      </p:to>
                                    </p:set>
                                  </p:childTnLst>
                                </p:cTn>
                              </p:par>
                            </p:childTnLst>
                          </p:cTn>
                        </p:par>
                        <p:par>
                          <p:cTn id="124" fill="hold">
                            <p:stCondLst>
                              <p:cond delay="26700"/>
                            </p:stCondLst>
                            <p:childTnLst>
                              <p:par>
                                <p:cTn id="125" presetID="15" presetClass="entr" presetSubtype="0" fill="hold" nodeType="afterEffect">
                                  <p:stCondLst>
                                    <p:cond delay="0"/>
                                  </p:stCondLst>
                                  <p:childTnLst>
                                    <p:set>
                                      <p:cBhvr>
                                        <p:cTn id="126" dur="1" fill="hold">
                                          <p:stCondLst>
                                            <p:cond delay="0"/>
                                          </p:stCondLst>
                                        </p:cTn>
                                        <p:tgtEl>
                                          <p:spTgt spid="1039"/>
                                        </p:tgtEl>
                                        <p:attrNameLst>
                                          <p:attrName>style.visibility</p:attrName>
                                        </p:attrNameLst>
                                      </p:cBhvr>
                                      <p:to>
                                        <p:strVal val="visible"/>
                                      </p:to>
                                    </p:set>
                                    <p:anim calcmode="lin" valueType="num">
                                      <p:cBhvr>
                                        <p:cTn id="127" dur="1000" fill="hold"/>
                                        <p:tgtEl>
                                          <p:spTgt spid="1039"/>
                                        </p:tgtEl>
                                        <p:attrNameLst>
                                          <p:attrName>ppt_w</p:attrName>
                                        </p:attrNameLst>
                                      </p:cBhvr>
                                      <p:tavLst>
                                        <p:tav tm="0">
                                          <p:val>
                                            <p:fltVal val="0"/>
                                          </p:val>
                                        </p:tav>
                                        <p:tav tm="100000">
                                          <p:val>
                                            <p:strVal val="#ppt_w"/>
                                          </p:val>
                                        </p:tav>
                                      </p:tavLst>
                                    </p:anim>
                                    <p:anim calcmode="lin" valueType="num">
                                      <p:cBhvr>
                                        <p:cTn id="128" dur="1000" fill="hold"/>
                                        <p:tgtEl>
                                          <p:spTgt spid="1039"/>
                                        </p:tgtEl>
                                        <p:attrNameLst>
                                          <p:attrName>ppt_h</p:attrName>
                                        </p:attrNameLst>
                                      </p:cBhvr>
                                      <p:tavLst>
                                        <p:tav tm="0">
                                          <p:val>
                                            <p:fltVal val="0"/>
                                          </p:val>
                                        </p:tav>
                                        <p:tav tm="100000">
                                          <p:val>
                                            <p:strVal val="#ppt_h"/>
                                          </p:val>
                                        </p:tav>
                                      </p:tavLst>
                                    </p:anim>
                                    <p:anim calcmode="lin" valueType="num">
                                      <p:cBhvr>
                                        <p:cTn id="129" dur="1000" fill="hold"/>
                                        <p:tgtEl>
                                          <p:spTgt spid="1039"/>
                                        </p:tgtEl>
                                        <p:attrNameLst>
                                          <p:attrName>ppt_x</p:attrName>
                                        </p:attrNameLst>
                                      </p:cBhvr>
                                      <p:tavLst>
                                        <p:tav tm="0" fmla="#ppt_x+(cos(-2*pi*(1-$))*-#ppt_x-sin(-2*pi*(1-$))*(1-#ppt_y))*(1-$)">
                                          <p:val>
                                            <p:fltVal val="0"/>
                                          </p:val>
                                        </p:tav>
                                        <p:tav tm="100000">
                                          <p:val>
                                            <p:fltVal val="1"/>
                                          </p:val>
                                        </p:tav>
                                      </p:tavLst>
                                    </p:anim>
                                    <p:anim calcmode="lin" valueType="num">
                                      <p:cBhvr>
                                        <p:cTn id="130" dur="1000" fill="hold"/>
                                        <p:tgtEl>
                                          <p:spTgt spid="1039"/>
                                        </p:tgtEl>
                                        <p:attrNameLst>
                                          <p:attrName>ppt_y</p:attrName>
                                        </p:attrNameLst>
                                      </p:cBhvr>
                                      <p:tavLst>
                                        <p:tav tm="0" fmla="#ppt_y+(sin(-2*pi*(1-$))*-#ppt_x+cos(-2*pi*(1-$))*(1-#ppt_y))*(1-$)">
                                          <p:val>
                                            <p:fltVal val="0"/>
                                          </p:val>
                                        </p:tav>
                                        <p:tav tm="100000">
                                          <p:val>
                                            <p:fltVal val="1"/>
                                          </p:val>
                                        </p:tav>
                                      </p:tavLst>
                                    </p:anim>
                                  </p:childTnLst>
                                </p:cTn>
                              </p:par>
                            </p:childTnLst>
                          </p:cTn>
                        </p:par>
                        <p:par>
                          <p:cTn id="131" fill="hold">
                            <p:stCondLst>
                              <p:cond delay="27700"/>
                            </p:stCondLst>
                            <p:childTnLst>
                              <p:par>
                                <p:cTn id="132" presetID="6" presetClass="emph" presetSubtype="0" fill="hold" nodeType="afterEffect">
                                  <p:stCondLst>
                                    <p:cond delay="0"/>
                                  </p:stCondLst>
                                  <p:childTnLst>
                                    <p:animScale>
                                      <p:cBhvr>
                                        <p:cTn id="133" dur="1000" fill="hold"/>
                                        <p:tgtEl>
                                          <p:spTgt spid="1039"/>
                                        </p:tgtEl>
                                      </p:cBhvr>
                                      <p:by x="200000" y="20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34" fill="hold" display="0">
                  <p:stCondLst>
                    <p:cond delay="indefinite"/>
                  </p:stCondLst>
                  <p:endCondLst>
                    <p:cond evt="onPrev" delay="0">
                      <p:tgtEl>
                        <p:sldTgt/>
                      </p:tgtEl>
                    </p:cond>
                    <p:cond evt="onStopAudio" delay="0">
                      <p:tgtEl>
                        <p:sldTgt/>
                      </p:tgtEl>
                    </p:cond>
                  </p:endCondLst>
                </p:cTn>
                <p:tgtEl>
                  <p:spTgt spid="18"/>
                </p:tgtEl>
              </p:cMediaNode>
            </p:audio>
          </p:childTnLst>
        </p:cTn>
      </p:par>
    </p:tnLst>
    <p:bldLst>
      <p:bldP spid="1040" grpId="0" animBg="1"/>
      <p:bldP spid="1040"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i="1" dirty="0" smtClean="0">
                <a:effectLst>
                  <a:outerShdw blurRad="38100" dist="38100" dir="2700000" algn="tl">
                    <a:srgbClr val="000000">
                      <a:alpha val="43137"/>
                    </a:srgbClr>
                  </a:outerShdw>
                </a:effectLst>
              </a:rPr>
              <a:t>So, who thought of wiki’s?</a:t>
            </a:r>
            <a:endParaRPr lang="en-US" sz="4000" i="1" dirty="0">
              <a:effectLst>
                <a:outerShdw blurRad="38100" dist="38100" dir="2700000" algn="tl">
                  <a:srgbClr val="000000">
                    <a:alpha val="43137"/>
                  </a:srgbClr>
                </a:outerShdw>
              </a:effectLst>
            </a:endParaRPr>
          </a:p>
        </p:txBody>
      </p:sp>
      <p:pic>
        <p:nvPicPr>
          <p:cNvPr id="4" name="Picture 3" descr="Ward_Cunningham_at_Wikimania_2006.jpg">
            <a:hlinkClick r:id="rId4"/>
          </p:cNvPr>
          <p:cNvPicPr>
            <a:picLocks noChangeAspect="1"/>
          </p:cNvPicPr>
          <p:nvPr/>
        </p:nvPicPr>
        <p:blipFill>
          <a:blip r:embed="rId5" cstate="print"/>
          <a:stretch>
            <a:fillRect/>
          </a:stretch>
        </p:blipFill>
        <p:spPr>
          <a:xfrm>
            <a:off x="457200" y="1447800"/>
            <a:ext cx="4673600" cy="4150360"/>
          </a:xfrm>
          <a:prstGeom prst="rect">
            <a:avLst/>
          </a:prstGeom>
        </p:spPr>
      </p:pic>
      <p:sp>
        <p:nvSpPr>
          <p:cNvPr id="3" name="Content Placeholder 2"/>
          <p:cNvSpPr>
            <a:spLocks noGrp="1"/>
          </p:cNvSpPr>
          <p:nvPr>
            <p:ph idx="1"/>
          </p:nvPr>
        </p:nvSpPr>
        <p:spPr>
          <a:xfrm>
            <a:off x="5105400" y="1447800"/>
            <a:ext cx="3810000" cy="4525963"/>
          </a:xfrm>
        </p:spPr>
        <p:txBody>
          <a:bodyPr>
            <a:noAutofit/>
          </a:bodyPr>
          <a:lstStyle/>
          <a:p>
            <a:pPr>
              <a:buNone/>
            </a:pPr>
            <a:r>
              <a:rPr lang="en-US" sz="2600" dirty="0" smtClean="0">
                <a:solidFill>
                  <a:schemeClr val="bg1"/>
                </a:solidFill>
                <a:effectLst>
                  <a:outerShdw blurRad="38100" dist="38100" dir="2700000" algn="tl">
                    <a:srgbClr val="000000">
                      <a:alpha val="43137"/>
                    </a:srgbClr>
                  </a:outerShdw>
                </a:effectLst>
                <a:latin typeface="Comic Sans MS" pitchFamily="66" charset="0"/>
              </a:rPr>
              <a:t>    The ‘duh’ moment, Ward Cunningham creates the wiki (and names it) beginning in about 1995.  He wanted to find it faster and easier, ‘help me and make corrections as needed!’  That’s the wiki!</a:t>
            </a:r>
            <a:endParaRPr lang="en-US" sz="2600" dirty="0">
              <a:solidFill>
                <a:schemeClr val="bg1"/>
              </a:solidFill>
              <a:effectLst>
                <a:outerShdw blurRad="38100" dist="38100" dir="2700000" algn="tl">
                  <a:srgbClr val="000000">
                    <a:alpha val="43137"/>
                  </a:srgbClr>
                </a:outerShdw>
              </a:effectLst>
              <a:latin typeface="Comic Sans MS" pitchFamily="66" charset="0"/>
            </a:endParaRPr>
          </a:p>
        </p:txBody>
      </p:sp>
      <p:sp>
        <p:nvSpPr>
          <p:cNvPr id="5" name="Rectangle 4"/>
          <p:cNvSpPr/>
          <p:nvPr/>
        </p:nvSpPr>
        <p:spPr>
          <a:xfrm>
            <a:off x="-3947691" y="2590800"/>
            <a:ext cx="17039408" cy="1754326"/>
          </a:xfrm>
          <a:prstGeom prst="rect">
            <a:avLst/>
          </a:prstGeom>
          <a:noFill/>
        </p:spPr>
        <p:txBody>
          <a:bodyPr wrap="square" lIns="91440" tIns="45720" rIns="91440" bIns="45720">
            <a:spAutoFit/>
          </a:bodyPr>
          <a:lstStyle/>
          <a:p>
            <a:pPr algn="ctr"/>
            <a:endParaRPr lang="en-US" sz="5400" b="0" cap="none" spc="0" dirty="0" smtClean="0">
              <a:ln w="10160">
                <a:solidFill>
                  <a:schemeClr val="accent1"/>
                </a:solidFill>
                <a:prstDash val="solid"/>
              </a:ln>
              <a:solidFill>
                <a:srgbClr val="FFFFFF"/>
              </a:solidFill>
              <a:effectLst>
                <a:outerShdw blurRad="38100" dist="32000" dir="5400000" algn="tl">
                  <a:srgbClr val="000000">
                    <a:alpha val="30000"/>
                  </a:srgbClr>
                </a:outerShdw>
              </a:effectLst>
            </a:endParaRPr>
          </a:p>
          <a:p>
            <a:pPr algn="ctr"/>
            <a:endParaRPr lang="en-US" sz="5400" b="0" cap="none" spc="0" dirty="0">
              <a:ln w="10160">
                <a:solidFill>
                  <a:schemeClr val="accent1"/>
                </a:solidFill>
                <a:prstDash val="solid"/>
              </a:ln>
              <a:solidFill>
                <a:srgbClr val="FFFFFF"/>
              </a:solidFill>
              <a:effectLst>
                <a:outerShdw blurRad="38100" dist="32000" dir="5400000" algn="tl">
                  <a:srgbClr val="000000">
                    <a:alpha val="30000"/>
                  </a:srgbClr>
                </a:outerShdw>
              </a:effectLst>
            </a:endParaRPr>
          </a:p>
        </p:txBody>
      </p:sp>
      <p:sp>
        <p:nvSpPr>
          <p:cNvPr id="6" name="TextBox 5"/>
          <p:cNvSpPr txBox="1"/>
          <p:nvPr/>
        </p:nvSpPr>
        <p:spPr>
          <a:xfrm>
            <a:off x="1371600" y="6019800"/>
            <a:ext cx="6553200" cy="646331"/>
          </a:xfrm>
          <a:prstGeom prst="rect">
            <a:avLst/>
          </a:prstGeom>
          <a:noFill/>
        </p:spPr>
        <p:txBody>
          <a:bodyPr wrap="square" rtlCol="0">
            <a:spAutoFit/>
          </a:bodyPr>
          <a:lstStyle/>
          <a:p>
            <a:pPr algn="ctr"/>
            <a:r>
              <a:rPr lang="en-US" b="0" cap="none" spc="0" dirty="0" smtClean="0">
                <a:ln w="10160">
                  <a:solidFill>
                    <a:schemeClr val="accent1"/>
                  </a:solidFill>
                  <a:prstDash val="solid"/>
                </a:ln>
                <a:solidFill>
                  <a:srgbClr val="FFFFFF"/>
                </a:solidFill>
                <a:effectLst>
                  <a:outerShdw blurRad="38100" dist="32000" dir="5400000" algn="tl">
                    <a:srgbClr val="000000">
                      <a:alpha val="30000"/>
                    </a:srgbClr>
                  </a:outerShdw>
                </a:effectLst>
              </a:rPr>
              <a:t>Click the picture to see an interview </a:t>
            </a:r>
          </a:p>
          <a:p>
            <a:pPr algn="ctr"/>
            <a:r>
              <a:rPr lang="en-US" b="0" cap="none" spc="0" dirty="0" smtClean="0">
                <a:ln w="10160">
                  <a:solidFill>
                    <a:schemeClr val="accent1"/>
                  </a:solidFill>
                  <a:prstDash val="solid"/>
                </a:ln>
                <a:solidFill>
                  <a:srgbClr val="FFFFFF"/>
                </a:solidFill>
                <a:effectLst>
                  <a:outerShdw blurRad="38100" dist="32000" dir="5400000" algn="tl">
                    <a:srgbClr val="000000">
                      <a:alpha val="30000"/>
                    </a:srgbClr>
                  </a:outerShdw>
                </a:effectLst>
              </a:rPr>
              <a:t>with Ward Cunningham (almost 2 hours long…)</a:t>
            </a:r>
            <a:endParaRPr lang="en-US" dirty="0"/>
          </a:p>
        </p:txBody>
      </p:sp>
      <p:pic>
        <p:nvPicPr>
          <p:cNvPr id="8" name="~PP2005.WAV">
            <a:hlinkClick r:id="" action="ppaction://media"/>
          </p:cNvPr>
          <p:cNvPicPr>
            <a:picLocks noRot="1" noChangeAspect="1"/>
          </p:cNvPicPr>
          <p:nvPr>
            <a:wavAudioFile r:embed="rId1" name="~PP2005.WAV"/>
          </p:nvPr>
        </p:nvPicPr>
        <p:blipFill>
          <a:blip r:embed="rId6" cstate="print"/>
          <a:stretch>
            <a:fillRect/>
          </a:stretch>
        </p:blipFill>
        <p:spPr>
          <a:xfrm>
            <a:off x="8716963" y="6430963"/>
            <a:ext cx="304800" cy="304800"/>
          </a:xfrm>
          <a:prstGeom prst="rect">
            <a:avLst/>
          </a:prstGeom>
        </p:spPr>
      </p:pic>
    </p:spTree>
  </p:cSld>
  <p:clrMapOvr>
    <a:masterClrMapping/>
  </p:clrMapOvr>
  <p:transition spd="med" advTm="39270">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par>
                          <p:cTn id="7" fill="hold">
                            <p:stCondLst>
                              <p:cond delay="0"/>
                            </p:stCondLst>
                            <p:childTnLst>
                              <p:par>
                                <p:cTn id="8" presetID="39" presetClass="entr" presetSubtype="0" accel="100000" fill="hold" grpId="0" nodeType="afterEffect">
                                  <p:stCondLst>
                                    <p:cond delay="0"/>
                                  </p:stCondLst>
                                  <p:iterate type="wd">
                                    <p:tmPct val="15000"/>
                                  </p:iterate>
                                  <p:childTnLst>
                                    <p:set>
                                      <p:cBhvr>
                                        <p:cTn id="9" dur="1" fill="hold">
                                          <p:stCondLst>
                                            <p:cond delay="0"/>
                                          </p:stCondLst>
                                        </p:cTn>
                                        <p:tgtEl>
                                          <p:spTgt spid="3">
                                            <p:txEl>
                                              <p:pRg st="0" end="0"/>
                                            </p:txEl>
                                          </p:spTgt>
                                        </p:tgtEl>
                                        <p:attrNameLst>
                                          <p:attrName>style.visibility</p:attrName>
                                        </p:attrNameLst>
                                      </p:cBhvr>
                                      <p:to>
                                        <p:strVal val="visible"/>
                                      </p:to>
                                    </p:set>
                                    <p:anim calcmode="lin" valueType="num">
                                      <p:cBhvr>
                                        <p:cTn id="10" dur="1000" fill="hold"/>
                                        <p:tgtEl>
                                          <p:spTgt spid="3">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1" dur="1000" fill="hold"/>
                                        <p:tgtEl>
                                          <p:spTgt spid="3">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2" dur="1000" fill="hold"/>
                                        <p:tgtEl>
                                          <p:spTgt spid="3">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3" dur="1000" fill="hold"/>
                                        <p:tgtEl>
                                          <p:spTgt spid="3">
                                            <p:txEl>
                                              <p:pRg st="0" end="0"/>
                                            </p:txEl>
                                          </p:spTgt>
                                        </p:tgtEl>
                                        <p:attrNameLst>
                                          <p:attrName>ppt_y</p:attrName>
                                        </p:attrNameLst>
                                      </p:cBhvr>
                                      <p:tavLst>
                                        <p:tav tm="0">
                                          <p:val>
                                            <p:strVal val="#ppt_y"/>
                                          </p:val>
                                        </p:tav>
                                        <p:tav tm="100000">
                                          <p:val>
                                            <p:strVal val="#ppt_y"/>
                                          </p:val>
                                        </p:tav>
                                      </p:tavLst>
                                    </p:anim>
                                  </p:childTnLst>
                                </p:cTn>
                              </p:par>
                              <p:par>
                                <p:cTn id="14" presetID="31" presetClass="entr" presetSubtype="0" fill="hold" nodeType="withEffect">
                                  <p:stCondLst>
                                    <p:cond delay="1000"/>
                                  </p:stCondLst>
                                  <p:iterate type="lt">
                                    <p:tmPct val="5000"/>
                                  </p:iterate>
                                  <p:childTnLst>
                                    <p:set>
                                      <p:cBhvr>
                                        <p:cTn id="15" dur="1" fill="hold">
                                          <p:stCondLst>
                                            <p:cond delay="0"/>
                                          </p:stCondLst>
                                        </p:cTn>
                                        <p:tgtEl>
                                          <p:spTgt spid="4"/>
                                        </p:tgtEl>
                                        <p:attrNameLst>
                                          <p:attrName>style.visibility</p:attrName>
                                        </p:attrNameLst>
                                      </p:cBhvr>
                                      <p:to>
                                        <p:strVal val="visible"/>
                                      </p:to>
                                    </p:set>
                                    <p:anim calcmode="lin" valueType="num">
                                      <p:cBhvr>
                                        <p:cTn id="16" dur="2000" fill="hold"/>
                                        <p:tgtEl>
                                          <p:spTgt spid="4"/>
                                        </p:tgtEl>
                                        <p:attrNameLst>
                                          <p:attrName>ppt_w</p:attrName>
                                        </p:attrNameLst>
                                      </p:cBhvr>
                                      <p:tavLst>
                                        <p:tav tm="0">
                                          <p:val>
                                            <p:fltVal val="0"/>
                                          </p:val>
                                        </p:tav>
                                        <p:tav tm="100000">
                                          <p:val>
                                            <p:strVal val="#ppt_w"/>
                                          </p:val>
                                        </p:tav>
                                      </p:tavLst>
                                    </p:anim>
                                    <p:anim calcmode="lin" valueType="num">
                                      <p:cBhvr>
                                        <p:cTn id="17" dur="2000" fill="hold"/>
                                        <p:tgtEl>
                                          <p:spTgt spid="4"/>
                                        </p:tgtEl>
                                        <p:attrNameLst>
                                          <p:attrName>ppt_h</p:attrName>
                                        </p:attrNameLst>
                                      </p:cBhvr>
                                      <p:tavLst>
                                        <p:tav tm="0">
                                          <p:val>
                                            <p:fltVal val="0"/>
                                          </p:val>
                                        </p:tav>
                                        <p:tav tm="100000">
                                          <p:val>
                                            <p:strVal val="#ppt_h"/>
                                          </p:val>
                                        </p:tav>
                                      </p:tavLst>
                                    </p:anim>
                                    <p:anim calcmode="lin" valueType="num">
                                      <p:cBhvr>
                                        <p:cTn id="18" dur="2000" fill="hold"/>
                                        <p:tgtEl>
                                          <p:spTgt spid="4"/>
                                        </p:tgtEl>
                                        <p:attrNameLst>
                                          <p:attrName>style.rotation</p:attrName>
                                        </p:attrNameLst>
                                      </p:cBhvr>
                                      <p:tavLst>
                                        <p:tav tm="0">
                                          <p:val>
                                            <p:fltVal val="90"/>
                                          </p:val>
                                        </p:tav>
                                        <p:tav tm="100000">
                                          <p:val>
                                            <p:fltVal val="0"/>
                                          </p:val>
                                        </p:tav>
                                      </p:tavLst>
                                    </p:anim>
                                    <p:animEffect transition="in" filter="fade">
                                      <p:cBhvr>
                                        <p:cTn id="19" dur="2000"/>
                                        <p:tgtEl>
                                          <p:spTgt spid="4"/>
                                        </p:tgtEl>
                                      </p:cBhvr>
                                    </p:animEffect>
                                  </p:childTnLst>
                                </p:cTn>
                              </p:par>
                              <p:par>
                                <p:cTn id="20" presetID="7" presetClass="entr" presetSubtype="8" fill="hold" grpId="0" nodeType="withEffect">
                                  <p:stCondLst>
                                    <p:cond delay="1000"/>
                                  </p:stCondLst>
                                  <p:iterate type="wd">
                                    <p:tmPct val="10000"/>
                                  </p:iterate>
                                  <p:childTnLst>
                                    <p:set>
                                      <p:cBhvr>
                                        <p:cTn id="21" dur="1" fill="hold">
                                          <p:stCondLst>
                                            <p:cond delay="0"/>
                                          </p:stCondLst>
                                        </p:cTn>
                                        <p:tgtEl>
                                          <p:spTgt spid="6"/>
                                        </p:tgtEl>
                                        <p:attrNameLst>
                                          <p:attrName>style.visibility</p:attrName>
                                        </p:attrNameLst>
                                      </p:cBhvr>
                                      <p:to>
                                        <p:strVal val="visible"/>
                                      </p:to>
                                    </p:set>
                                    <p:anim calcmode="lin" valueType="num">
                                      <p:cBhvr additive="base">
                                        <p:cTn id="22" dur="2000" fill="hold"/>
                                        <p:tgtEl>
                                          <p:spTgt spid="6"/>
                                        </p:tgtEl>
                                        <p:attrNameLst>
                                          <p:attrName>ppt_x</p:attrName>
                                        </p:attrNameLst>
                                      </p:cBhvr>
                                      <p:tavLst>
                                        <p:tav tm="0">
                                          <p:val>
                                            <p:strVal val="0-#ppt_w/2"/>
                                          </p:val>
                                        </p:tav>
                                        <p:tav tm="100000">
                                          <p:val>
                                            <p:strVal val="#ppt_x"/>
                                          </p:val>
                                        </p:tav>
                                      </p:tavLst>
                                    </p:anim>
                                    <p:anim calcmode="lin" valueType="num">
                                      <p:cBhvr additive="base">
                                        <p:cTn id="23" dur="2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4" fill="hold" display="0">
                  <p:stCondLst>
                    <p:cond delay="indefinite"/>
                  </p:stCondLst>
                  <p:endCondLst>
                    <p:cond evt="onPrev" delay="0">
                      <p:tgtEl>
                        <p:sldTgt/>
                      </p:tgtEl>
                    </p:cond>
                    <p:cond evt="onStopAudio" delay="0">
                      <p:tgtEl>
                        <p:sldTgt/>
                      </p:tgtEl>
                    </p:cond>
                  </p:endCondLst>
                </p:cTn>
                <p:tgtEl>
                  <p:spTgt spid="8"/>
                </p:tgtEl>
              </p:cMediaNode>
            </p:audio>
          </p:childTnLst>
        </p:cTn>
      </p:par>
    </p:tnLst>
    <p:bldLst>
      <p:bldP spid="3" grpId="0" build="p"/>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68362"/>
          </a:xfrm>
        </p:spPr>
        <p:txBody>
          <a:bodyPr>
            <a:normAutofit/>
          </a:bodyPr>
          <a:lstStyle/>
          <a:p>
            <a:r>
              <a:rPr lang="en-US" sz="4000" i="1" dirty="0" smtClean="0">
                <a:effectLst>
                  <a:outerShdw blurRad="38100" dist="38100" dir="2700000" algn="tl">
                    <a:srgbClr val="000000">
                      <a:alpha val="43137"/>
                    </a:srgbClr>
                  </a:outerShdw>
                </a:effectLst>
              </a:rPr>
              <a:t>So who is this really for?</a:t>
            </a:r>
            <a:endParaRPr lang="en-US" sz="4000" i="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800600" y="1447801"/>
            <a:ext cx="4114800" cy="2133600"/>
          </a:xfrm>
        </p:spPr>
        <p:txBody>
          <a:bodyPr/>
          <a:lstStyle/>
          <a:p>
            <a:pPr>
              <a:buNone/>
            </a:pPr>
            <a:r>
              <a:rPr lang="en-US" dirty="0" smtClean="0">
                <a:solidFill>
                  <a:schemeClr val="bg1"/>
                </a:solidFill>
                <a:effectLst>
                  <a:outerShdw blurRad="38100" dist="38100" dir="2700000" algn="tl">
                    <a:srgbClr val="000000">
                      <a:alpha val="43137"/>
                    </a:srgbClr>
                  </a:outerShdw>
                </a:effectLst>
                <a:latin typeface="Comic Sans MS" pitchFamily="66" charset="0"/>
              </a:rPr>
              <a:t>  What was the development process, why was it designed?</a:t>
            </a:r>
            <a:endParaRPr lang="en-US" dirty="0">
              <a:solidFill>
                <a:schemeClr val="bg1"/>
              </a:solidFill>
              <a:effectLst>
                <a:outerShdw blurRad="38100" dist="38100" dir="2700000" algn="tl">
                  <a:srgbClr val="000000">
                    <a:alpha val="43137"/>
                  </a:srgbClr>
                </a:outerShdw>
              </a:effectLst>
              <a:latin typeface="Comic Sans MS" pitchFamily="66" charset="0"/>
            </a:endParaRPr>
          </a:p>
        </p:txBody>
      </p:sp>
      <p:pic>
        <p:nvPicPr>
          <p:cNvPr id="1026" name="Picture 2" descr="C:\Users\NJS\AppData\Local\Microsoft\Windows\Temporary Internet Files\Content.IE5\BKWDZ277\MCj00788240000[1].wmf">
            <a:hlinkClick r:id="rId4"/>
          </p:cNvPr>
          <p:cNvPicPr>
            <a:picLocks noChangeAspect="1" noChangeArrowheads="1"/>
          </p:cNvPicPr>
          <p:nvPr/>
        </p:nvPicPr>
        <p:blipFill>
          <a:blip r:embed="rId5" cstate="print">
            <a:duotone>
              <a:prstClr val="black"/>
              <a:schemeClr val="accent4">
                <a:tint val="45000"/>
                <a:satMod val="400000"/>
              </a:schemeClr>
            </a:duotone>
          </a:blip>
          <a:srcRect/>
          <a:stretch>
            <a:fillRect/>
          </a:stretch>
        </p:blipFill>
        <p:spPr bwMode="auto">
          <a:xfrm>
            <a:off x="381000" y="838200"/>
            <a:ext cx="4171950" cy="3562350"/>
          </a:xfrm>
          <a:prstGeom prst="rect">
            <a:avLst/>
          </a:prstGeom>
          <a:noFill/>
        </p:spPr>
      </p:pic>
      <p:graphicFrame>
        <p:nvGraphicFramePr>
          <p:cNvPr id="5" name="Diagram 4"/>
          <p:cNvGraphicFramePr/>
          <p:nvPr/>
        </p:nvGraphicFramePr>
        <p:xfrm>
          <a:off x="0" y="3733800"/>
          <a:ext cx="9144000" cy="312420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pic>
        <p:nvPicPr>
          <p:cNvPr id="6" name="~PP1792.WAV">
            <a:hlinkClick r:id="" action="ppaction://media"/>
          </p:cNvPr>
          <p:cNvPicPr>
            <a:picLocks noRot="1" noChangeAspect="1"/>
          </p:cNvPicPr>
          <p:nvPr>
            <a:wavAudioFile r:embed="rId1" name="~PP1792.WAV"/>
          </p:nvPr>
        </p:nvPicPr>
        <p:blipFill>
          <a:blip r:embed="rId11" cstate="print"/>
          <a:stretch>
            <a:fillRect/>
          </a:stretch>
        </p:blipFill>
        <p:spPr>
          <a:xfrm>
            <a:off x="8716963" y="6430963"/>
            <a:ext cx="304800" cy="304800"/>
          </a:xfrm>
          <a:prstGeom prst="rect">
            <a:avLst/>
          </a:prstGeom>
        </p:spPr>
      </p:pic>
    </p:spTree>
  </p:cSld>
  <p:clrMapOvr>
    <a:masterClrMapping/>
  </p:clrMapOvr>
  <p:transition spd="med" advTm="106200">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par>
                          <p:cTn id="7" fill="hold">
                            <p:stCondLst>
                              <p:cond delay="0"/>
                            </p:stCondLst>
                            <p:childTnLst>
                              <p:par>
                                <p:cTn id="8" presetID="7" presetClass="entr" presetSubtype="2" fill="hold" grpId="0" nodeType="afterEffect">
                                  <p:stCondLst>
                                    <p:cond delay="0"/>
                                  </p:stCondLst>
                                  <p:iterate type="wd">
                                    <p:tmPct val="10000"/>
                                  </p:iterate>
                                  <p:childTnLst>
                                    <p:set>
                                      <p:cBhvr>
                                        <p:cTn id="9" dur="1" fill="hold">
                                          <p:stCondLst>
                                            <p:cond delay="0"/>
                                          </p:stCondLst>
                                        </p:cTn>
                                        <p:tgtEl>
                                          <p:spTgt spid="3">
                                            <p:txEl>
                                              <p:pRg st="0" end="0"/>
                                            </p:txEl>
                                          </p:spTgt>
                                        </p:tgtEl>
                                        <p:attrNameLst>
                                          <p:attrName>style.visibility</p:attrName>
                                        </p:attrNameLst>
                                      </p:cBhvr>
                                      <p:to>
                                        <p:strVal val="visible"/>
                                      </p:to>
                                    </p:set>
                                    <p:anim calcmode="lin" valueType="num">
                                      <p:cBhvr additive="base">
                                        <p:cTn id="10" dur="10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1"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2" fill="hold">
                            <p:stCondLst>
                              <p:cond delay="2100"/>
                            </p:stCondLst>
                            <p:childTnLst>
                              <p:par>
                                <p:cTn id="13" presetID="8" presetClass="entr" presetSubtype="32" fill="hold" nodeType="afterEffect">
                                  <p:stCondLst>
                                    <p:cond delay="0"/>
                                  </p:stCondLst>
                                  <p:childTnLst>
                                    <p:set>
                                      <p:cBhvr>
                                        <p:cTn id="14" dur="1" fill="hold">
                                          <p:stCondLst>
                                            <p:cond delay="0"/>
                                          </p:stCondLst>
                                        </p:cTn>
                                        <p:tgtEl>
                                          <p:spTgt spid="1026"/>
                                        </p:tgtEl>
                                        <p:attrNameLst>
                                          <p:attrName>style.visibility</p:attrName>
                                        </p:attrNameLst>
                                      </p:cBhvr>
                                      <p:to>
                                        <p:strVal val="visible"/>
                                      </p:to>
                                    </p:set>
                                    <p:animEffect transition="in" filter="diamond(out)">
                                      <p:cBhvr>
                                        <p:cTn id="15" dur="2000"/>
                                        <p:tgtEl>
                                          <p:spTgt spid="1026"/>
                                        </p:tgtEl>
                                      </p:cBhvr>
                                    </p:animEffect>
                                  </p:childTnLst>
                                </p:cTn>
                              </p:par>
                            </p:childTnLst>
                          </p:cTn>
                        </p:par>
                        <p:par>
                          <p:cTn id="16" fill="hold">
                            <p:stCondLst>
                              <p:cond delay="4100"/>
                            </p:stCondLst>
                            <p:childTnLst>
                              <p:par>
                                <p:cTn id="17" presetID="7" presetClass="entr" presetSubtype="4" fill="hold" grpId="0" nodeType="afterEffect">
                                  <p:stCondLst>
                                    <p:cond delay="0"/>
                                  </p:stCondLst>
                                  <p:childTnLst>
                                    <p:set>
                                      <p:cBhvr>
                                        <p:cTn id="18" dur="1" fill="hold">
                                          <p:stCondLst>
                                            <p:cond delay="0"/>
                                          </p:stCondLst>
                                        </p:cTn>
                                        <p:tgtEl>
                                          <p:spTgt spid="5">
                                            <p:graphicEl>
                                              <a:dgm id="{8462FEDC-7BCC-4718-812B-4574FF6B40C4}"/>
                                            </p:graphicEl>
                                          </p:spTgt>
                                        </p:tgtEl>
                                        <p:attrNameLst>
                                          <p:attrName>style.visibility</p:attrName>
                                        </p:attrNameLst>
                                      </p:cBhvr>
                                      <p:to>
                                        <p:strVal val="visible"/>
                                      </p:to>
                                    </p:set>
                                    <p:anim calcmode="lin" valueType="num">
                                      <p:cBhvr additive="base">
                                        <p:cTn id="19" dur="1000" fill="hold"/>
                                        <p:tgtEl>
                                          <p:spTgt spid="5">
                                            <p:graphicEl>
                                              <a:dgm id="{8462FEDC-7BCC-4718-812B-4574FF6B40C4}"/>
                                            </p:graphicEl>
                                          </p:spTgt>
                                        </p:tgtEl>
                                        <p:attrNameLst>
                                          <p:attrName>ppt_x</p:attrName>
                                        </p:attrNameLst>
                                      </p:cBhvr>
                                      <p:tavLst>
                                        <p:tav tm="0">
                                          <p:val>
                                            <p:strVal val="#ppt_x"/>
                                          </p:val>
                                        </p:tav>
                                        <p:tav tm="100000">
                                          <p:val>
                                            <p:strVal val="#ppt_x"/>
                                          </p:val>
                                        </p:tav>
                                      </p:tavLst>
                                    </p:anim>
                                    <p:anim calcmode="lin" valueType="num">
                                      <p:cBhvr additive="base">
                                        <p:cTn id="20" dur="1000" fill="hold"/>
                                        <p:tgtEl>
                                          <p:spTgt spid="5">
                                            <p:graphicEl>
                                              <a:dgm id="{8462FEDC-7BCC-4718-812B-4574FF6B40C4}"/>
                                            </p:graphicEl>
                                          </p:spTgt>
                                        </p:tgtEl>
                                        <p:attrNameLst>
                                          <p:attrName>ppt_y</p:attrName>
                                        </p:attrNameLst>
                                      </p:cBhvr>
                                      <p:tavLst>
                                        <p:tav tm="0">
                                          <p:val>
                                            <p:strVal val="1+#ppt_h/2"/>
                                          </p:val>
                                        </p:tav>
                                        <p:tav tm="100000">
                                          <p:val>
                                            <p:strVal val="#ppt_y"/>
                                          </p:val>
                                        </p:tav>
                                      </p:tavLst>
                                    </p:anim>
                                  </p:childTnLst>
                                </p:cTn>
                              </p:par>
                            </p:childTnLst>
                          </p:cTn>
                        </p:par>
                        <p:par>
                          <p:cTn id="21" fill="hold">
                            <p:stCondLst>
                              <p:cond delay="5100"/>
                            </p:stCondLst>
                            <p:childTnLst>
                              <p:par>
                                <p:cTn id="22" presetID="7" presetClass="entr" presetSubtype="4" fill="hold" grpId="0" nodeType="afterEffect">
                                  <p:stCondLst>
                                    <p:cond delay="0"/>
                                  </p:stCondLst>
                                  <p:childTnLst>
                                    <p:set>
                                      <p:cBhvr>
                                        <p:cTn id="23" dur="1" fill="hold">
                                          <p:stCondLst>
                                            <p:cond delay="0"/>
                                          </p:stCondLst>
                                        </p:cTn>
                                        <p:tgtEl>
                                          <p:spTgt spid="5">
                                            <p:graphicEl>
                                              <a:dgm id="{FC9AEA76-A31D-4C8E-83B0-1E6012C75E7A}"/>
                                            </p:graphicEl>
                                          </p:spTgt>
                                        </p:tgtEl>
                                        <p:attrNameLst>
                                          <p:attrName>style.visibility</p:attrName>
                                        </p:attrNameLst>
                                      </p:cBhvr>
                                      <p:to>
                                        <p:strVal val="visible"/>
                                      </p:to>
                                    </p:set>
                                    <p:anim calcmode="lin" valueType="num">
                                      <p:cBhvr additive="base">
                                        <p:cTn id="24" dur="5000" fill="hold"/>
                                        <p:tgtEl>
                                          <p:spTgt spid="5">
                                            <p:graphicEl>
                                              <a:dgm id="{FC9AEA76-A31D-4C8E-83B0-1E6012C75E7A}"/>
                                            </p:graphicEl>
                                          </p:spTgt>
                                        </p:tgtEl>
                                        <p:attrNameLst>
                                          <p:attrName>ppt_x</p:attrName>
                                        </p:attrNameLst>
                                      </p:cBhvr>
                                      <p:tavLst>
                                        <p:tav tm="0">
                                          <p:val>
                                            <p:strVal val="#ppt_x"/>
                                          </p:val>
                                        </p:tav>
                                        <p:tav tm="100000">
                                          <p:val>
                                            <p:strVal val="#ppt_x"/>
                                          </p:val>
                                        </p:tav>
                                      </p:tavLst>
                                    </p:anim>
                                    <p:anim calcmode="lin" valueType="num">
                                      <p:cBhvr additive="base">
                                        <p:cTn id="25" dur="5000" fill="hold"/>
                                        <p:tgtEl>
                                          <p:spTgt spid="5">
                                            <p:graphicEl>
                                              <a:dgm id="{FC9AEA76-A31D-4C8E-83B0-1E6012C75E7A}"/>
                                            </p:graphicEl>
                                          </p:spTgt>
                                        </p:tgtEl>
                                        <p:attrNameLst>
                                          <p:attrName>ppt_y</p:attrName>
                                        </p:attrNameLst>
                                      </p:cBhvr>
                                      <p:tavLst>
                                        <p:tav tm="0">
                                          <p:val>
                                            <p:strVal val="1+#ppt_h/2"/>
                                          </p:val>
                                        </p:tav>
                                        <p:tav tm="100000">
                                          <p:val>
                                            <p:strVal val="#ppt_y"/>
                                          </p:val>
                                        </p:tav>
                                      </p:tavLst>
                                    </p:anim>
                                  </p:childTnLst>
                                </p:cTn>
                              </p:par>
                              <p:par>
                                <p:cTn id="26" presetID="7" presetClass="entr" presetSubtype="4" fill="hold" grpId="0" nodeType="withEffect">
                                  <p:stCondLst>
                                    <p:cond delay="0"/>
                                  </p:stCondLst>
                                  <p:childTnLst>
                                    <p:set>
                                      <p:cBhvr>
                                        <p:cTn id="27" dur="1" fill="hold">
                                          <p:stCondLst>
                                            <p:cond delay="0"/>
                                          </p:stCondLst>
                                        </p:cTn>
                                        <p:tgtEl>
                                          <p:spTgt spid="5">
                                            <p:graphicEl>
                                              <a:dgm id="{B9933FAD-0338-49FE-AB9F-BB0320752467}"/>
                                            </p:graphicEl>
                                          </p:spTgt>
                                        </p:tgtEl>
                                        <p:attrNameLst>
                                          <p:attrName>style.visibility</p:attrName>
                                        </p:attrNameLst>
                                      </p:cBhvr>
                                      <p:to>
                                        <p:strVal val="visible"/>
                                      </p:to>
                                    </p:set>
                                    <p:anim calcmode="lin" valueType="num">
                                      <p:cBhvr additive="base">
                                        <p:cTn id="28" dur="5000" fill="hold"/>
                                        <p:tgtEl>
                                          <p:spTgt spid="5">
                                            <p:graphicEl>
                                              <a:dgm id="{B9933FAD-0338-49FE-AB9F-BB0320752467}"/>
                                            </p:graphicEl>
                                          </p:spTgt>
                                        </p:tgtEl>
                                        <p:attrNameLst>
                                          <p:attrName>ppt_x</p:attrName>
                                        </p:attrNameLst>
                                      </p:cBhvr>
                                      <p:tavLst>
                                        <p:tav tm="0">
                                          <p:val>
                                            <p:strVal val="#ppt_x"/>
                                          </p:val>
                                        </p:tav>
                                        <p:tav tm="100000">
                                          <p:val>
                                            <p:strVal val="#ppt_x"/>
                                          </p:val>
                                        </p:tav>
                                      </p:tavLst>
                                    </p:anim>
                                    <p:anim calcmode="lin" valueType="num">
                                      <p:cBhvr additive="base">
                                        <p:cTn id="29" dur="5000" fill="hold"/>
                                        <p:tgtEl>
                                          <p:spTgt spid="5">
                                            <p:graphicEl>
                                              <a:dgm id="{B9933FAD-0338-49FE-AB9F-BB0320752467}"/>
                                            </p:graphicEl>
                                          </p:spTgt>
                                        </p:tgtEl>
                                        <p:attrNameLst>
                                          <p:attrName>ppt_y</p:attrName>
                                        </p:attrNameLst>
                                      </p:cBhvr>
                                      <p:tavLst>
                                        <p:tav tm="0">
                                          <p:val>
                                            <p:strVal val="1+#ppt_h/2"/>
                                          </p:val>
                                        </p:tav>
                                        <p:tav tm="100000">
                                          <p:val>
                                            <p:strVal val="#ppt_y"/>
                                          </p:val>
                                        </p:tav>
                                      </p:tavLst>
                                    </p:anim>
                                  </p:childTnLst>
                                </p:cTn>
                              </p:par>
                            </p:childTnLst>
                          </p:cTn>
                        </p:par>
                        <p:par>
                          <p:cTn id="30" fill="hold">
                            <p:stCondLst>
                              <p:cond delay="10100"/>
                            </p:stCondLst>
                            <p:childTnLst>
                              <p:par>
                                <p:cTn id="31" presetID="7" presetClass="entr" presetSubtype="4" fill="hold" grpId="0" nodeType="afterEffect">
                                  <p:stCondLst>
                                    <p:cond delay="0"/>
                                  </p:stCondLst>
                                  <p:childTnLst>
                                    <p:set>
                                      <p:cBhvr>
                                        <p:cTn id="32" dur="1" fill="hold">
                                          <p:stCondLst>
                                            <p:cond delay="0"/>
                                          </p:stCondLst>
                                        </p:cTn>
                                        <p:tgtEl>
                                          <p:spTgt spid="5">
                                            <p:graphicEl>
                                              <a:dgm id="{79BB7581-841A-45BD-90BE-1A85D5D3DD83}"/>
                                            </p:graphicEl>
                                          </p:spTgt>
                                        </p:tgtEl>
                                        <p:attrNameLst>
                                          <p:attrName>style.visibility</p:attrName>
                                        </p:attrNameLst>
                                      </p:cBhvr>
                                      <p:to>
                                        <p:strVal val="visible"/>
                                      </p:to>
                                    </p:set>
                                    <p:anim calcmode="lin" valueType="num">
                                      <p:cBhvr additive="base">
                                        <p:cTn id="33" dur="5000" fill="hold"/>
                                        <p:tgtEl>
                                          <p:spTgt spid="5">
                                            <p:graphicEl>
                                              <a:dgm id="{79BB7581-841A-45BD-90BE-1A85D5D3DD83}"/>
                                            </p:graphicEl>
                                          </p:spTgt>
                                        </p:tgtEl>
                                        <p:attrNameLst>
                                          <p:attrName>ppt_x</p:attrName>
                                        </p:attrNameLst>
                                      </p:cBhvr>
                                      <p:tavLst>
                                        <p:tav tm="0">
                                          <p:val>
                                            <p:strVal val="#ppt_x"/>
                                          </p:val>
                                        </p:tav>
                                        <p:tav tm="100000">
                                          <p:val>
                                            <p:strVal val="#ppt_x"/>
                                          </p:val>
                                        </p:tav>
                                      </p:tavLst>
                                    </p:anim>
                                    <p:anim calcmode="lin" valueType="num">
                                      <p:cBhvr additive="base">
                                        <p:cTn id="34" dur="5000" fill="hold"/>
                                        <p:tgtEl>
                                          <p:spTgt spid="5">
                                            <p:graphicEl>
                                              <a:dgm id="{79BB7581-841A-45BD-90BE-1A85D5D3DD83}"/>
                                            </p:graphicEl>
                                          </p:spTgt>
                                        </p:tgtEl>
                                        <p:attrNameLst>
                                          <p:attrName>ppt_y</p:attrName>
                                        </p:attrNameLst>
                                      </p:cBhvr>
                                      <p:tavLst>
                                        <p:tav tm="0">
                                          <p:val>
                                            <p:strVal val="1+#ppt_h/2"/>
                                          </p:val>
                                        </p:tav>
                                        <p:tav tm="100000">
                                          <p:val>
                                            <p:strVal val="#ppt_y"/>
                                          </p:val>
                                        </p:tav>
                                      </p:tavLst>
                                    </p:anim>
                                  </p:childTnLst>
                                </p:cTn>
                              </p:par>
                              <p:par>
                                <p:cTn id="35" presetID="7" presetClass="entr" presetSubtype="4" fill="hold" grpId="0" nodeType="withEffect">
                                  <p:stCondLst>
                                    <p:cond delay="0"/>
                                  </p:stCondLst>
                                  <p:childTnLst>
                                    <p:set>
                                      <p:cBhvr>
                                        <p:cTn id="36" dur="1" fill="hold">
                                          <p:stCondLst>
                                            <p:cond delay="0"/>
                                          </p:stCondLst>
                                        </p:cTn>
                                        <p:tgtEl>
                                          <p:spTgt spid="5">
                                            <p:graphicEl>
                                              <a:dgm id="{B5C1CB02-303D-43D4-B402-12D2AA57DCC6}"/>
                                            </p:graphicEl>
                                          </p:spTgt>
                                        </p:tgtEl>
                                        <p:attrNameLst>
                                          <p:attrName>style.visibility</p:attrName>
                                        </p:attrNameLst>
                                      </p:cBhvr>
                                      <p:to>
                                        <p:strVal val="visible"/>
                                      </p:to>
                                    </p:set>
                                    <p:anim calcmode="lin" valueType="num">
                                      <p:cBhvr additive="base">
                                        <p:cTn id="37" dur="5000" fill="hold"/>
                                        <p:tgtEl>
                                          <p:spTgt spid="5">
                                            <p:graphicEl>
                                              <a:dgm id="{B5C1CB02-303D-43D4-B402-12D2AA57DCC6}"/>
                                            </p:graphicEl>
                                          </p:spTgt>
                                        </p:tgtEl>
                                        <p:attrNameLst>
                                          <p:attrName>ppt_x</p:attrName>
                                        </p:attrNameLst>
                                      </p:cBhvr>
                                      <p:tavLst>
                                        <p:tav tm="0">
                                          <p:val>
                                            <p:strVal val="#ppt_x"/>
                                          </p:val>
                                        </p:tav>
                                        <p:tav tm="100000">
                                          <p:val>
                                            <p:strVal val="#ppt_x"/>
                                          </p:val>
                                        </p:tav>
                                      </p:tavLst>
                                    </p:anim>
                                    <p:anim calcmode="lin" valueType="num">
                                      <p:cBhvr additive="base">
                                        <p:cTn id="38" dur="5000" fill="hold"/>
                                        <p:tgtEl>
                                          <p:spTgt spid="5">
                                            <p:graphicEl>
                                              <a:dgm id="{B5C1CB02-303D-43D4-B402-12D2AA57DCC6}"/>
                                            </p:graphicEl>
                                          </p:spTgt>
                                        </p:tgtEl>
                                        <p:attrNameLst>
                                          <p:attrName>ppt_y</p:attrName>
                                        </p:attrNameLst>
                                      </p:cBhvr>
                                      <p:tavLst>
                                        <p:tav tm="0">
                                          <p:val>
                                            <p:strVal val="1+#ppt_h/2"/>
                                          </p:val>
                                        </p:tav>
                                        <p:tav tm="100000">
                                          <p:val>
                                            <p:strVal val="#ppt_y"/>
                                          </p:val>
                                        </p:tav>
                                      </p:tavLst>
                                    </p:anim>
                                  </p:childTnLst>
                                </p:cTn>
                              </p:par>
                            </p:childTnLst>
                          </p:cTn>
                        </p:par>
                        <p:par>
                          <p:cTn id="39" fill="hold">
                            <p:stCondLst>
                              <p:cond delay="15100"/>
                            </p:stCondLst>
                            <p:childTnLst>
                              <p:par>
                                <p:cTn id="40" presetID="7" presetClass="entr" presetSubtype="4" fill="hold" grpId="0" nodeType="afterEffect">
                                  <p:stCondLst>
                                    <p:cond delay="0"/>
                                  </p:stCondLst>
                                  <p:childTnLst>
                                    <p:set>
                                      <p:cBhvr>
                                        <p:cTn id="41" dur="1" fill="hold">
                                          <p:stCondLst>
                                            <p:cond delay="0"/>
                                          </p:stCondLst>
                                        </p:cTn>
                                        <p:tgtEl>
                                          <p:spTgt spid="5">
                                            <p:graphicEl>
                                              <a:dgm id="{86F97CA3-421B-4ACA-AE7F-DDC79F22A406}"/>
                                            </p:graphicEl>
                                          </p:spTgt>
                                        </p:tgtEl>
                                        <p:attrNameLst>
                                          <p:attrName>style.visibility</p:attrName>
                                        </p:attrNameLst>
                                      </p:cBhvr>
                                      <p:to>
                                        <p:strVal val="visible"/>
                                      </p:to>
                                    </p:set>
                                    <p:anim calcmode="lin" valueType="num">
                                      <p:cBhvr additive="base">
                                        <p:cTn id="42" dur="5000" fill="hold"/>
                                        <p:tgtEl>
                                          <p:spTgt spid="5">
                                            <p:graphicEl>
                                              <a:dgm id="{86F97CA3-421B-4ACA-AE7F-DDC79F22A406}"/>
                                            </p:graphicEl>
                                          </p:spTgt>
                                        </p:tgtEl>
                                        <p:attrNameLst>
                                          <p:attrName>ppt_x</p:attrName>
                                        </p:attrNameLst>
                                      </p:cBhvr>
                                      <p:tavLst>
                                        <p:tav tm="0">
                                          <p:val>
                                            <p:strVal val="#ppt_x"/>
                                          </p:val>
                                        </p:tav>
                                        <p:tav tm="100000">
                                          <p:val>
                                            <p:strVal val="#ppt_x"/>
                                          </p:val>
                                        </p:tav>
                                      </p:tavLst>
                                    </p:anim>
                                    <p:anim calcmode="lin" valueType="num">
                                      <p:cBhvr additive="base">
                                        <p:cTn id="43" dur="5000" fill="hold"/>
                                        <p:tgtEl>
                                          <p:spTgt spid="5">
                                            <p:graphicEl>
                                              <a:dgm id="{86F97CA3-421B-4ACA-AE7F-DDC79F22A406}"/>
                                            </p:graphicEl>
                                          </p:spTgt>
                                        </p:tgtEl>
                                        <p:attrNameLst>
                                          <p:attrName>ppt_y</p:attrName>
                                        </p:attrNameLst>
                                      </p:cBhvr>
                                      <p:tavLst>
                                        <p:tav tm="0">
                                          <p:val>
                                            <p:strVal val="1+#ppt_h/2"/>
                                          </p:val>
                                        </p:tav>
                                        <p:tav tm="100000">
                                          <p:val>
                                            <p:strVal val="#ppt_y"/>
                                          </p:val>
                                        </p:tav>
                                      </p:tavLst>
                                    </p:anim>
                                  </p:childTnLst>
                                </p:cTn>
                              </p:par>
                              <p:par>
                                <p:cTn id="44" presetID="7" presetClass="entr" presetSubtype="4" fill="hold" grpId="0" nodeType="withEffect">
                                  <p:stCondLst>
                                    <p:cond delay="0"/>
                                  </p:stCondLst>
                                  <p:childTnLst>
                                    <p:set>
                                      <p:cBhvr>
                                        <p:cTn id="45" dur="1" fill="hold">
                                          <p:stCondLst>
                                            <p:cond delay="0"/>
                                          </p:stCondLst>
                                        </p:cTn>
                                        <p:tgtEl>
                                          <p:spTgt spid="5">
                                            <p:graphicEl>
                                              <a:dgm id="{250AABBA-CBFB-4776-8427-A615809D23C6}"/>
                                            </p:graphicEl>
                                          </p:spTgt>
                                        </p:tgtEl>
                                        <p:attrNameLst>
                                          <p:attrName>style.visibility</p:attrName>
                                        </p:attrNameLst>
                                      </p:cBhvr>
                                      <p:to>
                                        <p:strVal val="visible"/>
                                      </p:to>
                                    </p:set>
                                    <p:anim calcmode="lin" valueType="num">
                                      <p:cBhvr additive="base">
                                        <p:cTn id="46" dur="5000" fill="hold"/>
                                        <p:tgtEl>
                                          <p:spTgt spid="5">
                                            <p:graphicEl>
                                              <a:dgm id="{250AABBA-CBFB-4776-8427-A615809D23C6}"/>
                                            </p:graphicEl>
                                          </p:spTgt>
                                        </p:tgtEl>
                                        <p:attrNameLst>
                                          <p:attrName>ppt_x</p:attrName>
                                        </p:attrNameLst>
                                      </p:cBhvr>
                                      <p:tavLst>
                                        <p:tav tm="0">
                                          <p:val>
                                            <p:strVal val="#ppt_x"/>
                                          </p:val>
                                        </p:tav>
                                        <p:tav tm="100000">
                                          <p:val>
                                            <p:strVal val="#ppt_x"/>
                                          </p:val>
                                        </p:tav>
                                      </p:tavLst>
                                    </p:anim>
                                    <p:anim calcmode="lin" valueType="num">
                                      <p:cBhvr additive="base">
                                        <p:cTn id="47" dur="5000" fill="hold"/>
                                        <p:tgtEl>
                                          <p:spTgt spid="5">
                                            <p:graphicEl>
                                              <a:dgm id="{250AABBA-CBFB-4776-8427-A615809D23C6}"/>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48" fill="hold" display="0">
                  <p:stCondLst>
                    <p:cond delay="indefinite"/>
                  </p:stCondLst>
                  <p:endCondLst>
                    <p:cond evt="onPrev" delay="0">
                      <p:tgtEl>
                        <p:sldTgt/>
                      </p:tgtEl>
                    </p:cond>
                    <p:cond evt="onStopAudio" delay="0">
                      <p:tgtEl>
                        <p:sldTgt/>
                      </p:tgtEl>
                    </p:cond>
                  </p:endCondLst>
                </p:cTn>
                <p:tgtEl>
                  <p:spTgt spid="6"/>
                </p:tgtEl>
              </p:cMediaNode>
            </p:audio>
          </p:childTnLst>
        </p:cTn>
      </p:par>
    </p:tnLst>
    <p:bldLst>
      <p:bldP spid="3" grpId="0" build="p"/>
      <p:bldGraphic spid="5" grpId="0" uiExpand="1">
        <p:bldSub>
          <a:bldDgm bld="one"/>
        </p:bldSub>
      </p:bldGraphic>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NJS\AppData\Local\Microsoft\Windows\Temporary Internet Files\Content.IE5\BKWDZ277\MCj00788090000[1].wmf"/>
          <p:cNvPicPr>
            <a:picLocks noGrp="1" noChangeAspect="1" noChangeArrowheads="1"/>
          </p:cNvPicPr>
          <p:nvPr>
            <p:ph idx="1"/>
          </p:nvPr>
        </p:nvPicPr>
        <p:blipFill>
          <a:blip r:embed="rId5" cstate="print"/>
          <a:srcRect/>
          <a:stretch>
            <a:fillRect/>
          </a:stretch>
        </p:blipFill>
        <p:spPr bwMode="auto">
          <a:xfrm>
            <a:off x="3429000" y="990600"/>
            <a:ext cx="2990850" cy="2181225"/>
          </a:xfrm>
          <a:prstGeom prst="rect">
            <a:avLst/>
          </a:prstGeom>
          <a:noFill/>
        </p:spPr>
      </p:pic>
      <p:sp>
        <p:nvSpPr>
          <p:cNvPr id="2" name="Title 1"/>
          <p:cNvSpPr>
            <a:spLocks noGrp="1"/>
          </p:cNvSpPr>
          <p:nvPr>
            <p:ph type="title"/>
          </p:nvPr>
        </p:nvSpPr>
        <p:spPr>
          <a:xfrm>
            <a:off x="457200" y="152400"/>
            <a:ext cx="8229600" cy="1143000"/>
          </a:xfrm>
        </p:spPr>
        <p:txBody>
          <a:bodyPr>
            <a:normAutofit/>
          </a:bodyPr>
          <a:lstStyle/>
          <a:p>
            <a:r>
              <a:rPr lang="en-US" sz="4000" i="1" dirty="0" smtClean="0">
                <a:effectLst>
                  <a:outerShdw blurRad="38100" dist="38100" dir="2700000" algn="tl">
                    <a:srgbClr val="000000">
                      <a:alpha val="43137"/>
                    </a:srgbClr>
                  </a:outerShdw>
                </a:effectLst>
              </a:rPr>
              <a:t>How was it made and put out there?</a:t>
            </a:r>
            <a:endParaRPr lang="en-US" sz="4000" i="1" dirty="0">
              <a:effectLst>
                <a:outerShdw blurRad="38100" dist="38100" dir="2700000" algn="tl">
                  <a:srgbClr val="000000">
                    <a:alpha val="43137"/>
                  </a:srgbClr>
                </a:outerShdw>
              </a:effectLst>
            </a:endParaRPr>
          </a:p>
        </p:txBody>
      </p:sp>
      <p:sp>
        <p:nvSpPr>
          <p:cNvPr id="5" name="Rectangle 4"/>
          <p:cNvSpPr/>
          <p:nvPr/>
        </p:nvSpPr>
        <p:spPr>
          <a:xfrm>
            <a:off x="2209800" y="2209800"/>
            <a:ext cx="5268045" cy="923330"/>
          </a:xfrm>
          <a:prstGeom prst="rect">
            <a:avLst/>
          </a:prstGeom>
          <a:noFill/>
          <a:scene3d>
            <a:camera prst="isometricLeftDown"/>
            <a:lightRig rig="threePt" dir="t"/>
          </a:scene3d>
        </p:spPr>
        <p:txBody>
          <a:bodyPr wrap="none" lIns="91440" tIns="45720" rIns="91440" bIns="45720">
            <a:spAutoFit/>
          </a:bodyPr>
          <a:lstStyle/>
          <a:p>
            <a:pPr algn="ctr"/>
            <a:r>
              <a:rPr lang="en-US" sz="54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DATA  Connection</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7" name="TextBox 6"/>
          <p:cNvSpPr txBox="1"/>
          <p:nvPr/>
        </p:nvSpPr>
        <p:spPr>
          <a:xfrm rot="20699827">
            <a:off x="99527" y="2486312"/>
            <a:ext cx="5026175" cy="3785652"/>
          </a:xfrm>
          <a:prstGeom prst="rect">
            <a:avLst/>
          </a:prstGeom>
          <a:noFill/>
        </p:spPr>
        <p:txBody>
          <a:bodyPr wrap="square" rtlCol="0">
            <a:spAutoFit/>
          </a:bodyPr>
          <a:lstStyle/>
          <a:p>
            <a:pPr algn="ctr"/>
            <a:r>
              <a:rPr lang="en-US" sz="2400" dirty="0" smtClean="0">
                <a:solidFill>
                  <a:schemeClr val="bg1"/>
                </a:solidFill>
                <a:effectLst>
                  <a:outerShdw blurRad="38100" dist="38100" dir="2700000" algn="tl">
                    <a:srgbClr val="000000">
                      <a:alpha val="43137"/>
                    </a:srgbClr>
                  </a:outerShdw>
                </a:effectLst>
                <a:latin typeface="Comic Sans MS" pitchFamily="66" charset="0"/>
              </a:rPr>
              <a:t>The short version, Ward connected  data within a data base format and used links that could connect pieces together.  The concept gained popularity and was open format, anybody could edit, add correct, delete, etc.  It became a source of community with its own monitors connected with the site.</a:t>
            </a:r>
            <a:endParaRPr lang="en-US" sz="2400" dirty="0">
              <a:solidFill>
                <a:schemeClr val="bg1"/>
              </a:solidFill>
              <a:effectLst>
                <a:outerShdw blurRad="38100" dist="38100" dir="2700000" algn="tl">
                  <a:srgbClr val="000000">
                    <a:alpha val="43137"/>
                  </a:srgbClr>
                </a:outerShdw>
              </a:effectLst>
              <a:latin typeface="Comic Sans MS" pitchFamily="66" charset="0"/>
            </a:endParaRPr>
          </a:p>
        </p:txBody>
      </p:sp>
      <p:sp>
        <p:nvSpPr>
          <p:cNvPr id="8" name="TextBox 7"/>
          <p:cNvSpPr txBox="1"/>
          <p:nvPr/>
        </p:nvSpPr>
        <p:spPr>
          <a:xfrm rot="833120">
            <a:off x="5645827" y="1912714"/>
            <a:ext cx="3200400" cy="4893647"/>
          </a:xfrm>
          <a:prstGeom prst="rect">
            <a:avLst/>
          </a:prstGeom>
          <a:noFill/>
        </p:spPr>
        <p:txBody>
          <a:bodyPr wrap="square" rtlCol="0">
            <a:spAutoFit/>
          </a:bodyPr>
          <a:lstStyle/>
          <a:p>
            <a:pPr algn="ctr"/>
            <a:r>
              <a:rPr lang="en-US" sz="2400" dirty="0" smtClean="0">
                <a:solidFill>
                  <a:schemeClr val="bg1"/>
                </a:solidFill>
                <a:effectLst>
                  <a:outerShdw blurRad="38100" dist="38100" dir="2700000" algn="tl">
                    <a:srgbClr val="000000">
                      <a:alpha val="43137"/>
                    </a:srgbClr>
                  </a:outerShdw>
                </a:effectLst>
                <a:latin typeface="Comic Sans MS" pitchFamily="66" charset="0"/>
              </a:rPr>
              <a:t>He thought about copyright but decided against it.  Commercial sites use this as marketing, with free pages supplied if you endure the advertising or you can pay to make it a closed wiki within a limited scope of users.</a:t>
            </a:r>
            <a:endParaRPr lang="en-US" sz="2400" dirty="0">
              <a:solidFill>
                <a:schemeClr val="bg1"/>
              </a:solidFill>
              <a:effectLst>
                <a:outerShdw blurRad="38100" dist="38100" dir="2700000" algn="tl">
                  <a:srgbClr val="000000">
                    <a:alpha val="43137"/>
                  </a:srgbClr>
                </a:outerShdw>
              </a:effectLst>
              <a:latin typeface="Comic Sans MS" pitchFamily="66" charset="0"/>
            </a:endParaRPr>
          </a:p>
        </p:txBody>
      </p:sp>
      <p:pic>
        <p:nvPicPr>
          <p:cNvPr id="9" name="~PP2217.WAV">
            <a:hlinkClick r:id="" action="ppaction://media"/>
          </p:cNvPr>
          <p:cNvPicPr>
            <a:picLocks noRot="1" noChangeAspect="1"/>
          </p:cNvPicPr>
          <p:nvPr>
            <a:wavAudioFile r:embed="rId2" name="~PP2217.WAV"/>
          </p:nvPr>
        </p:nvPicPr>
        <p:blipFill>
          <a:blip r:embed="rId6" cstate="print"/>
          <a:stretch>
            <a:fillRect/>
          </a:stretch>
        </p:blipFill>
        <p:spPr>
          <a:xfrm>
            <a:off x="8716963" y="6430963"/>
            <a:ext cx="304800" cy="304800"/>
          </a:xfrm>
          <a:prstGeom prst="rect">
            <a:avLst/>
          </a:prstGeom>
        </p:spPr>
      </p:pic>
    </p:spTree>
    <p:custDataLst>
      <p:tags r:id="rId1"/>
    </p:custDataLst>
  </p:cSld>
  <p:clrMapOvr>
    <a:masterClrMapping/>
  </p:clrMapOvr>
  <p:transition spd="med" advTm="49480">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par>
                                <p:cTn id="7" presetID="8" presetClass="entr" presetSubtype="16"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diamond(in)">
                                      <p:cBhvr>
                                        <p:cTn id="9" dur="1000"/>
                                        <p:tgtEl>
                                          <p:spTgt spid="2"/>
                                        </p:tgtEl>
                                      </p:cBhvr>
                                    </p:animEffect>
                                  </p:childTnLst>
                                </p:cTn>
                              </p:par>
                            </p:childTnLst>
                          </p:cTn>
                        </p:par>
                        <p:par>
                          <p:cTn id="10" fill="hold">
                            <p:stCondLst>
                              <p:cond delay="1000"/>
                            </p:stCondLst>
                            <p:childTnLst>
                              <p:par>
                                <p:cTn id="11" presetID="13" presetClass="entr" presetSubtype="16" fill="hold" nodeType="afterEffect">
                                  <p:stCondLst>
                                    <p:cond delay="0"/>
                                  </p:stCondLst>
                                  <p:childTnLst>
                                    <p:set>
                                      <p:cBhvr>
                                        <p:cTn id="12" dur="1" fill="hold">
                                          <p:stCondLst>
                                            <p:cond delay="0"/>
                                          </p:stCondLst>
                                        </p:cTn>
                                        <p:tgtEl>
                                          <p:spTgt spid="2050"/>
                                        </p:tgtEl>
                                        <p:attrNameLst>
                                          <p:attrName>style.visibility</p:attrName>
                                        </p:attrNameLst>
                                      </p:cBhvr>
                                      <p:to>
                                        <p:strVal val="visible"/>
                                      </p:to>
                                    </p:set>
                                    <p:animEffect transition="in" filter="plus(in)">
                                      <p:cBhvr>
                                        <p:cTn id="13" dur="2000"/>
                                        <p:tgtEl>
                                          <p:spTgt spid="2050"/>
                                        </p:tgtEl>
                                      </p:cBhvr>
                                    </p:animEffect>
                                  </p:childTnLst>
                                </p:cTn>
                              </p:par>
                            </p:childTnLst>
                          </p:cTn>
                        </p:par>
                        <p:par>
                          <p:cTn id="14" fill="hold">
                            <p:stCondLst>
                              <p:cond delay="3000"/>
                            </p:stCondLst>
                            <p:childTnLst>
                              <p:par>
                                <p:cTn id="15" presetID="39" presetClass="entr" presetSubtype="0" accel="100000" fill="hold" grpId="0" nodeType="afterEffect">
                                  <p:stCondLst>
                                    <p:cond delay="0"/>
                                  </p:stCondLst>
                                  <p:iterate type="wd">
                                    <p:tmPct val="10000"/>
                                  </p:iterate>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ppt_h</p:attrName>
                                        </p:attrNameLst>
                                      </p:cBhvr>
                                      <p:tavLst>
                                        <p:tav tm="0">
                                          <p:val>
                                            <p:strVal val="#ppt_h/20"/>
                                          </p:val>
                                        </p:tav>
                                        <p:tav tm="50000">
                                          <p:val>
                                            <p:strVal val="#ppt_h/20"/>
                                          </p:val>
                                        </p:tav>
                                        <p:tav tm="100000">
                                          <p:val>
                                            <p:strVal val="#ppt_h"/>
                                          </p:val>
                                        </p:tav>
                                      </p:tavLst>
                                    </p:anim>
                                    <p:anim calcmode="lin" valueType="num">
                                      <p:cBhvr>
                                        <p:cTn id="18" dur="500" fill="hold"/>
                                        <p:tgtEl>
                                          <p:spTgt spid="7"/>
                                        </p:tgtEl>
                                        <p:attrNameLst>
                                          <p:attrName>ppt_w</p:attrName>
                                        </p:attrNameLst>
                                      </p:cBhvr>
                                      <p:tavLst>
                                        <p:tav tm="0">
                                          <p:val>
                                            <p:strVal val="#ppt_w+.3"/>
                                          </p:val>
                                        </p:tav>
                                        <p:tav tm="50000">
                                          <p:val>
                                            <p:strVal val="#ppt_w+.3"/>
                                          </p:val>
                                        </p:tav>
                                        <p:tav tm="100000">
                                          <p:val>
                                            <p:strVal val="#ppt_w"/>
                                          </p:val>
                                        </p:tav>
                                      </p:tavLst>
                                    </p:anim>
                                    <p:anim calcmode="lin" valueType="num">
                                      <p:cBhvr>
                                        <p:cTn id="19" dur="500" fill="hold"/>
                                        <p:tgtEl>
                                          <p:spTgt spid="7"/>
                                        </p:tgtEl>
                                        <p:attrNameLst>
                                          <p:attrName>ppt_x</p:attrName>
                                        </p:attrNameLst>
                                      </p:cBhvr>
                                      <p:tavLst>
                                        <p:tav tm="0">
                                          <p:val>
                                            <p:strVal val="#ppt_x-.3"/>
                                          </p:val>
                                        </p:tav>
                                        <p:tav tm="50000">
                                          <p:val>
                                            <p:strVal val="#ppt_x"/>
                                          </p:val>
                                        </p:tav>
                                        <p:tav tm="100000">
                                          <p:val>
                                            <p:strVal val="#ppt_x"/>
                                          </p:val>
                                        </p:tav>
                                      </p:tavLst>
                                    </p:anim>
                                    <p:anim calcmode="lin" valueType="num">
                                      <p:cBhvr>
                                        <p:cTn id="20" dur="500" fill="hold"/>
                                        <p:tgtEl>
                                          <p:spTgt spid="7"/>
                                        </p:tgtEl>
                                        <p:attrNameLst>
                                          <p:attrName>ppt_y</p:attrName>
                                        </p:attrNameLst>
                                      </p:cBhvr>
                                      <p:tavLst>
                                        <p:tav tm="0">
                                          <p:val>
                                            <p:strVal val="#ppt_y"/>
                                          </p:val>
                                        </p:tav>
                                        <p:tav tm="100000">
                                          <p:val>
                                            <p:strVal val="#ppt_y"/>
                                          </p:val>
                                        </p:tav>
                                      </p:tavLst>
                                    </p:anim>
                                  </p:childTnLst>
                                </p:cTn>
                              </p:par>
                              <p:par>
                                <p:cTn id="21" presetID="7" presetClass="entr" presetSubtype="4" fill="hold" grpId="0" nodeType="withEffect">
                                  <p:stCondLst>
                                    <p:cond delay="0"/>
                                  </p:stCondLst>
                                  <p:iterate type="lt">
                                    <p:tmPct val="10000"/>
                                  </p:iterate>
                                  <p:childTnLst>
                                    <p:set>
                                      <p:cBhvr>
                                        <p:cTn id="22" dur="1" fill="hold">
                                          <p:stCondLst>
                                            <p:cond delay="0"/>
                                          </p:stCondLst>
                                        </p:cTn>
                                        <p:tgtEl>
                                          <p:spTgt spid="5"/>
                                        </p:tgtEl>
                                        <p:attrNameLst>
                                          <p:attrName>style.visibility</p:attrName>
                                        </p:attrNameLst>
                                      </p:cBhvr>
                                      <p:to>
                                        <p:strVal val="visible"/>
                                      </p:to>
                                    </p:set>
                                    <p:anim calcmode="lin" valueType="num">
                                      <p:cBhvr additive="base">
                                        <p:cTn id="23" dur="2000" fill="hold"/>
                                        <p:tgtEl>
                                          <p:spTgt spid="5"/>
                                        </p:tgtEl>
                                        <p:attrNameLst>
                                          <p:attrName>ppt_x</p:attrName>
                                        </p:attrNameLst>
                                      </p:cBhvr>
                                      <p:tavLst>
                                        <p:tav tm="0">
                                          <p:val>
                                            <p:strVal val="#ppt_x"/>
                                          </p:val>
                                        </p:tav>
                                        <p:tav tm="100000">
                                          <p:val>
                                            <p:strVal val="#ppt_x"/>
                                          </p:val>
                                        </p:tav>
                                      </p:tavLst>
                                    </p:anim>
                                    <p:anim calcmode="lin" valueType="num">
                                      <p:cBhvr additive="base">
                                        <p:cTn id="24" dur="20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9" presetClass="entr" presetSubtype="0" accel="100000" fill="hold" grpId="0" nodeType="clickEffect">
                                  <p:stCondLst>
                                    <p:cond delay="0"/>
                                  </p:stCondLst>
                                  <p:iterate type="wd">
                                    <p:tmPct val="10000"/>
                                  </p:iterate>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ppt_h</p:attrName>
                                        </p:attrNameLst>
                                      </p:cBhvr>
                                      <p:tavLst>
                                        <p:tav tm="0">
                                          <p:val>
                                            <p:strVal val="#ppt_h/20"/>
                                          </p:val>
                                        </p:tav>
                                        <p:tav tm="50000">
                                          <p:val>
                                            <p:strVal val="#ppt_h/20"/>
                                          </p:val>
                                        </p:tav>
                                        <p:tav tm="100000">
                                          <p:val>
                                            <p:strVal val="#ppt_h"/>
                                          </p:val>
                                        </p:tav>
                                      </p:tavLst>
                                    </p:anim>
                                    <p:anim calcmode="lin" valueType="num">
                                      <p:cBhvr>
                                        <p:cTn id="30" dur="500" fill="hold"/>
                                        <p:tgtEl>
                                          <p:spTgt spid="8"/>
                                        </p:tgtEl>
                                        <p:attrNameLst>
                                          <p:attrName>ppt_w</p:attrName>
                                        </p:attrNameLst>
                                      </p:cBhvr>
                                      <p:tavLst>
                                        <p:tav tm="0">
                                          <p:val>
                                            <p:strVal val="#ppt_w+.3"/>
                                          </p:val>
                                        </p:tav>
                                        <p:tav tm="50000">
                                          <p:val>
                                            <p:strVal val="#ppt_w+.3"/>
                                          </p:val>
                                        </p:tav>
                                        <p:tav tm="100000">
                                          <p:val>
                                            <p:strVal val="#ppt_w"/>
                                          </p:val>
                                        </p:tav>
                                      </p:tavLst>
                                    </p:anim>
                                    <p:anim calcmode="lin" valueType="num">
                                      <p:cBhvr>
                                        <p:cTn id="31" dur="500" fill="hold"/>
                                        <p:tgtEl>
                                          <p:spTgt spid="8"/>
                                        </p:tgtEl>
                                        <p:attrNameLst>
                                          <p:attrName>ppt_x</p:attrName>
                                        </p:attrNameLst>
                                      </p:cBhvr>
                                      <p:tavLst>
                                        <p:tav tm="0">
                                          <p:val>
                                            <p:strVal val="#ppt_x-.3"/>
                                          </p:val>
                                        </p:tav>
                                        <p:tav tm="50000">
                                          <p:val>
                                            <p:strVal val="#ppt_x"/>
                                          </p:val>
                                        </p:tav>
                                        <p:tav tm="100000">
                                          <p:val>
                                            <p:strVal val="#ppt_x"/>
                                          </p:val>
                                        </p:tav>
                                      </p:tavLst>
                                    </p:anim>
                                    <p:anim calcmode="lin" valueType="num">
                                      <p:cBhvr>
                                        <p:cTn id="32"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33" fill="hold" display="0">
                  <p:stCondLst>
                    <p:cond delay="indefinite"/>
                  </p:stCondLst>
                  <p:endCondLst>
                    <p:cond evt="onPrev" delay="0">
                      <p:tgtEl>
                        <p:sldTgt/>
                      </p:tgtEl>
                    </p:cond>
                    <p:cond evt="onStopAudio" delay="0">
                      <p:tgtEl>
                        <p:sldTgt/>
                      </p:tgtEl>
                    </p:cond>
                  </p:endCondLst>
                </p:cTn>
                <p:tgtEl>
                  <p:spTgt spid="9"/>
                </p:tgtEl>
              </p:cMediaNode>
            </p:audio>
          </p:childTnLst>
        </p:cTn>
      </p:par>
    </p:tnLst>
    <p:bldLst>
      <p:bldP spid="2" grpId="0"/>
      <p:bldP spid="5" grpId="0"/>
      <p:bldP spid="7"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ounded Rectangular Callout 20"/>
          <p:cNvSpPr/>
          <p:nvPr/>
        </p:nvSpPr>
        <p:spPr>
          <a:xfrm>
            <a:off x="5638800" y="1828800"/>
            <a:ext cx="1752600" cy="914400"/>
          </a:xfrm>
          <a:prstGeom prst="wedgeRoundRectCallout">
            <a:avLst>
              <a:gd name="adj1" fmla="val -92030"/>
              <a:gd name="adj2" fmla="val -69246"/>
              <a:gd name="adj3" fmla="val 16667"/>
            </a:avLst>
          </a:prstGeom>
          <a:gradFill>
            <a:gsLst>
              <a:gs pos="0">
                <a:srgbClr val="CCCCFF"/>
              </a:gs>
              <a:gs pos="17999">
                <a:srgbClr val="99CCFF"/>
              </a:gs>
              <a:gs pos="36000">
                <a:srgbClr val="9966FF"/>
              </a:gs>
              <a:gs pos="61000">
                <a:srgbClr val="CC99FF"/>
              </a:gs>
              <a:gs pos="82001">
                <a:srgbClr val="99CCFF"/>
              </a:gs>
              <a:gs pos="100000">
                <a:srgbClr val="CCCCF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effectLst>
                  <a:outerShdw blurRad="38100" dist="38100" dir="2700000" algn="tl">
                    <a:srgbClr val="000000">
                      <a:alpha val="43137"/>
                    </a:srgbClr>
                  </a:outerShdw>
                </a:effectLst>
              </a:rPr>
              <a:t>2001: </a:t>
            </a:r>
            <a:r>
              <a:rPr lang="en-US" dirty="0" smtClean="0">
                <a:effectLst>
                  <a:outerShdw blurRad="38100" dist="38100" dir="2700000" algn="tl">
                    <a:srgbClr val="000000">
                      <a:alpha val="43137"/>
                    </a:srgbClr>
                  </a:outerShdw>
                </a:effectLst>
                <a:hlinkClick r:id="rId5"/>
              </a:rPr>
              <a:t>Wikipedia.com</a:t>
            </a:r>
            <a:r>
              <a:rPr lang="en-US" dirty="0" smtClean="0">
                <a:effectLst>
                  <a:outerShdw blurRad="38100" dist="38100" dir="2700000" algn="tl">
                    <a:srgbClr val="000000">
                      <a:alpha val="43137"/>
                    </a:srgbClr>
                  </a:outerShdw>
                </a:effectLst>
              </a:rPr>
              <a:t> launched</a:t>
            </a:r>
            <a:endParaRPr lang="en-US" dirty="0">
              <a:effectLst>
                <a:outerShdw blurRad="38100" dist="38100" dir="2700000" algn="tl">
                  <a:srgbClr val="000000">
                    <a:alpha val="43137"/>
                  </a:srgbClr>
                </a:outerShdw>
              </a:effectLst>
            </a:endParaRPr>
          </a:p>
        </p:txBody>
      </p:sp>
      <p:sp>
        <p:nvSpPr>
          <p:cNvPr id="12" name="Rounded Rectangular Callout 11">
            <a:hlinkClick r:id="rId6"/>
          </p:cNvPr>
          <p:cNvSpPr/>
          <p:nvPr/>
        </p:nvSpPr>
        <p:spPr>
          <a:xfrm>
            <a:off x="2743200" y="2362200"/>
            <a:ext cx="2057400" cy="1600200"/>
          </a:xfrm>
          <a:prstGeom prst="wedgeRoundRectCallout">
            <a:avLst>
              <a:gd name="adj1" fmla="val -73037"/>
              <a:gd name="adj2" fmla="val -98044"/>
              <a:gd name="adj3" fmla="val 16667"/>
            </a:avLst>
          </a:prstGeom>
          <a:gradFill flip="none" rotWithShape="1">
            <a:gsLst>
              <a:gs pos="0">
                <a:srgbClr val="FFF200"/>
              </a:gs>
              <a:gs pos="45000">
                <a:srgbClr val="FF7A00"/>
              </a:gs>
              <a:gs pos="70000">
                <a:srgbClr val="FF0300"/>
              </a:gs>
              <a:gs pos="100000">
                <a:srgbClr val="4D0808"/>
              </a:gs>
            </a:gsLst>
            <a:lin ang="81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effectLst>
                  <a:outerShdw blurRad="38100" dist="38100" dir="2700000" algn="tl">
                    <a:srgbClr val="000000">
                      <a:alpha val="43137"/>
                    </a:srgbClr>
                  </a:outerShdw>
                </a:effectLst>
              </a:rPr>
              <a:t>1995: First wiki goes online at Portland Pattern Repository</a:t>
            </a:r>
            <a:endParaRPr lang="en-US" dirty="0">
              <a:effectLst>
                <a:outerShdw blurRad="38100" dist="38100" dir="2700000" algn="tl">
                  <a:srgbClr val="000000">
                    <a:alpha val="43137"/>
                  </a:srgbClr>
                </a:outerShdw>
              </a:effectLst>
            </a:endParaRPr>
          </a:p>
        </p:txBody>
      </p:sp>
      <p:sp>
        <p:nvSpPr>
          <p:cNvPr id="9" name="Rounded Rectangular Callout 8">
            <a:hlinkClick r:id="rId7"/>
          </p:cNvPr>
          <p:cNvSpPr/>
          <p:nvPr/>
        </p:nvSpPr>
        <p:spPr>
          <a:xfrm>
            <a:off x="0" y="2819400"/>
            <a:ext cx="2057400" cy="1600200"/>
          </a:xfrm>
          <a:prstGeom prst="wedgeRoundRectCallout">
            <a:avLst>
              <a:gd name="adj1" fmla="val -34226"/>
              <a:gd name="adj2" fmla="val -12309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effectLst>
                  <a:outerShdw blurRad="38100" dist="38100" dir="2700000" algn="tl">
                    <a:srgbClr val="000000">
                      <a:alpha val="43137"/>
                    </a:srgbClr>
                  </a:outerShdw>
                </a:effectLst>
              </a:rPr>
              <a:t>1987:  Apple releases </a:t>
            </a:r>
            <a:r>
              <a:rPr lang="en-US" i="1" dirty="0" smtClean="0">
                <a:effectLst>
                  <a:outerShdw blurRad="38100" dist="38100" dir="2700000" algn="tl">
                    <a:srgbClr val="000000">
                      <a:alpha val="43137"/>
                    </a:srgbClr>
                  </a:outerShdw>
                </a:effectLst>
              </a:rPr>
              <a:t>HyperCard </a:t>
            </a:r>
            <a:r>
              <a:rPr lang="en-US" dirty="0" smtClean="0">
                <a:effectLst>
                  <a:outerShdw blurRad="38100" dist="38100" dir="2700000" algn="tl">
                    <a:srgbClr val="000000">
                      <a:alpha val="43137"/>
                    </a:srgbClr>
                  </a:outerShdw>
                </a:effectLst>
              </a:rPr>
              <a:t>which helped inspire wiki</a:t>
            </a:r>
            <a:endParaRPr lang="en-US" i="1" dirty="0">
              <a:effectLst>
                <a:outerShdw blurRad="38100" dist="38100" dir="2700000" algn="tl">
                  <a:srgbClr val="000000">
                    <a:alpha val="43137"/>
                  </a:srgbClr>
                </a:outerShdw>
              </a:effectLst>
            </a:endParaRPr>
          </a:p>
        </p:txBody>
      </p:sp>
      <p:sp>
        <p:nvSpPr>
          <p:cNvPr id="2" name="Title 1"/>
          <p:cNvSpPr>
            <a:spLocks noGrp="1"/>
          </p:cNvSpPr>
          <p:nvPr>
            <p:ph type="title"/>
          </p:nvPr>
        </p:nvSpPr>
        <p:spPr>
          <a:xfrm>
            <a:off x="457200" y="152400"/>
            <a:ext cx="8229600" cy="1143000"/>
          </a:xfrm>
        </p:spPr>
        <p:txBody>
          <a:bodyPr>
            <a:normAutofit/>
          </a:bodyPr>
          <a:lstStyle/>
          <a:p>
            <a:r>
              <a:rPr lang="en-US" sz="4000" i="1" dirty="0" smtClean="0">
                <a:effectLst>
                  <a:outerShdw blurRad="38100" dist="38100" dir="2700000" algn="tl">
                    <a:srgbClr val="000000">
                      <a:alpha val="43137"/>
                    </a:srgbClr>
                  </a:outerShdw>
                </a:effectLst>
              </a:rPr>
              <a:t>Timeline for Wiki</a:t>
            </a:r>
            <a:endParaRPr lang="en-US" sz="4000" i="1" dirty="0">
              <a:effectLst>
                <a:outerShdw blurRad="38100" dist="38100" dir="2700000" algn="tl">
                  <a:srgbClr val="000000">
                    <a:alpha val="43137"/>
                  </a:srgbClr>
                </a:outerShdw>
              </a:effectLst>
            </a:endParaRPr>
          </a:p>
        </p:txBody>
      </p:sp>
      <p:sp>
        <p:nvSpPr>
          <p:cNvPr id="5" name="Rounded Rectangular Callout 4">
            <a:hlinkClick r:id="rId8"/>
          </p:cNvPr>
          <p:cNvSpPr/>
          <p:nvPr/>
        </p:nvSpPr>
        <p:spPr>
          <a:xfrm>
            <a:off x="1905000" y="4953000"/>
            <a:ext cx="2057400" cy="1600200"/>
          </a:xfrm>
          <a:prstGeom prst="wedgeRoundRectCallout">
            <a:avLst>
              <a:gd name="adj1" fmla="val -46230"/>
              <a:gd name="adj2" fmla="val -261309"/>
              <a:gd name="adj3" fmla="val 16667"/>
            </a:avLst>
          </a:prstGeom>
          <a:gradFill flip="none" rotWithShape="1">
            <a:gsLst>
              <a:gs pos="0">
                <a:srgbClr val="FFF200"/>
              </a:gs>
              <a:gs pos="45000">
                <a:srgbClr val="FF7A00"/>
              </a:gs>
              <a:gs pos="70000">
                <a:srgbClr val="FF0300"/>
              </a:gs>
              <a:gs pos="100000">
                <a:srgbClr val="4D0808"/>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effectLst>
                  <a:outerShdw blurRad="38100" dist="38100" dir="2700000" algn="tl">
                    <a:srgbClr val="000000">
                      <a:alpha val="43137"/>
                    </a:srgbClr>
                  </a:outerShdw>
                </a:effectLst>
              </a:rPr>
              <a:t>1994: Ward </a:t>
            </a:r>
            <a:r>
              <a:rPr lang="en-US" dirty="0" err="1" smtClean="0">
                <a:effectLst>
                  <a:outerShdw blurRad="38100" dist="38100" dir="2700000" algn="tl">
                    <a:srgbClr val="000000">
                      <a:alpha val="43137"/>
                    </a:srgbClr>
                  </a:outerShdw>
                </a:effectLst>
              </a:rPr>
              <a:t>Cunnigham</a:t>
            </a:r>
            <a:r>
              <a:rPr lang="en-US" dirty="0" smtClean="0">
                <a:effectLst>
                  <a:outerShdw blurRad="38100" dist="38100" dir="2700000" algn="tl">
                    <a:srgbClr val="000000">
                      <a:alpha val="43137"/>
                    </a:srgbClr>
                  </a:outerShdw>
                </a:effectLst>
              </a:rPr>
              <a:t> gets connected to the internet, almost forced?</a:t>
            </a:r>
            <a:endParaRPr lang="en-US" dirty="0">
              <a:effectLst>
                <a:outerShdw blurRad="38100" dist="38100" dir="2700000" algn="tl">
                  <a:srgbClr val="000000">
                    <a:alpha val="43137"/>
                  </a:srgbClr>
                </a:outerShdw>
              </a:effectLst>
            </a:endParaRPr>
          </a:p>
        </p:txBody>
      </p:sp>
      <p:sp>
        <p:nvSpPr>
          <p:cNvPr id="10" name="Rounded Rectangular Callout 9"/>
          <p:cNvSpPr/>
          <p:nvPr/>
        </p:nvSpPr>
        <p:spPr>
          <a:xfrm>
            <a:off x="4572000" y="3733800"/>
            <a:ext cx="2057400" cy="2895600"/>
          </a:xfrm>
          <a:prstGeom prst="wedgeRoundRectCallout">
            <a:avLst>
              <a:gd name="adj1" fmla="val -32121"/>
              <a:gd name="adj2" fmla="val -123591"/>
              <a:gd name="adj3" fmla="val 16667"/>
            </a:avLst>
          </a:prstGeom>
          <a:gradFill>
            <a:gsLst>
              <a:gs pos="0">
                <a:srgbClr val="FF0000"/>
              </a:gs>
              <a:gs pos="30000">
                <a:srgbClr val="D49E6C"/>
              </a:gs>
              <a:gs pos="70000">
                <a:srgbClr val="A65528"/>
              </a:gs>
              <a:gs pos="100000">
                <a:srgbClr val="663012"/>
              </a:gs>
            </a:gsLst>
            <a:lin ang="27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2001:  Publication of  </a:t>
            </a:r>
            <a:r>
              <a:rPr lang="en-US" i="1" dirty="0" smtClean="0"/>
              <a:t>The Wiki Way: Quick Collaboration on the Web </a:t>
            </a:r>
            <a:r>
              <a:rPr lang="en-US" dirty="0" smtClean="0"/>
              <a:t> by Cunningham and </a:t>
            </a:r>
            <a:r>
              <a:rPr lang="en-US" dirty="0" err="1" smtClean="0"/>
              <a:t>Leuf</a:t>
            </a:r>
            <a:r>
              <a:rPr lang="en-US" dirty="0" smtClean="0"/>
              <a:t>  </a:t>
            </a:r>
            <a:endParaRPr lang="en-US" dirty="0"/>
          </a:p>
        </p:txBody>
      </p:sp>
      <p:sp>
        <p:nvSpPr>
          <p:cNvPr id="11" name="Rounded Rectangular Callout 10">
            <a:hlinkClick r:id="rId9"/>
          </p:cNvPr>
          <p:cNvSpPr/>
          <p:nvPr/>
        </p:nvSpPr>
        <p:spPr>
          <a:xfrm>
            <a:off x="6781800" y="4495800"/>
            <a:ext cx="2057400" cy="2133600"/>
          </a:xfrm>
          <a:prstGeom prst="wedgeRoundRectCallout">
            <a:avLst>
              <a:gd name="adj1" fmla="val -23654"/>
              <a:gd name="adj2" fmla="val -183832"/>
              <a:gd name="adj3" fmla="val 16667"/>
            </a:avLst>
          </a:prstGeom>
          <a:gradFill flip="none" rotWithShape="1">
            <a:gsLst>
              <a:gs pos="0">
                <a:srgbClr val="FF3399"/>
              </a:gs>
              <a:gs pos="25000">
                <a:srgbClr val="FF6633"/>
              </a:gs>
              <a:gs pos="50000">
                <a:srgbClr val="FFFF00"/>
              </a:gs>
              <a:gs pos="75000">
                <a:srgbClr val="01A78F"/>
              </a:gs>
              <a:gs pos="100000">
                <a:srgbClr val="3366FF"/>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effectLst>
                  <a:outerShdw blurRad="38100" dist="38100" dir="2700000" algn="tl">
                    <a:srgbClr val="000000">
                      <a:alpha val="43137"/>
                    </a:srgbClr>
                  </a:outerShdw>
                </a:effectLst>
              </a:rPr>
              <a:t>2009:  Cunningham at </a:t>
            </a:r>
            <a:r>
              <a:rPr lang="en-US" i="1" dirty="0" err="1" smtClean="0">
                <a:solidFill>
                  <a:schemeClr val="bg1"/>
                </a:solidFill>
                <a:effectLst>
                  <a:outerShdw blurRad="38100" dist="38100" dir="2700000" algn="tl">
                    <a:srgbClr val="000000">
                      <a:alpha val="43137"/>
                    </a:srgbClr>
                  </a:outerShdw>
                </a:effectLst>
              </a:rPr>
              <a:t>AboutUs</a:t>
            </a:r>
            <a:r>
              <a:rPr lang="en-US" dirty="0" smtClean="0">
                <a:solidFill>
                  <a:schemeClr val="bg1"/>
                </a:solidFill>
                <a:effectLst>
                  <a:outerShdw blurRad="38100" dist="38100" dir="2700000" algn="tl">
                    <a:srgbClr val="000000">
                      <a:alpha val="43137"/>
                    </a:srgbClr>
                  </a:outerShdw>
                </a:effectLst>
              </a:rPr>
              <a:t> celebrating wiki's 14th birthday.</a:t>
            </a:r>
            <a:endParaRPr lang="en-US" dirty="0">
              <a:solidFill>
                <a:schemeClr val="bg1"/>
              </a:solidFill>
              <a:effectLst>
                <a:outerShdw blurRad="38100" dist="38100" dir="2700000" algn="tl">
                  <a:srgbClr val="000000">
                    <a:alpha val="43137"/>
                  </a:srgbClr>
                </a:outerShdw>
              </a:effectLst>
            </a:endParaRPr>
          </a:p>
        </p:txBody>
      </p:sp>
      <p:sp>
        <p:nvSpPr>
          <p:cNvPr id="4" name="Striped Right Arrow 3"/>
          <p:cNvSpPr/>
          <p:nvPr/>
        </p:nvSpPr>
        <p:spPr>
          <a:xfrm>
            <a:off x="228600" y="1295400"/>
            <a:ext cx="8458200" cy="609600"/>
          </a:xfrm>
          <a:prstGeom prst="stripedRightArrow">
            <a:avLst>
              <a:gd name="adj1" fmla="val 35714"/>
              <a:gd name="adj2" fmla="val 128571"/>
            </a:avLst>
          </a:prstGeom>
          <a:gradFill flip="none" rotWithShape="1">
            <a:gsLst>
              <a:gs pos="0">
                <a:srgbClr val="825600">
                  <a:alpha val="50196"/>
                </a:srgbClr>
              </a:gs>
              <a:gs pos="13000">
                <a:srgbClr val="FFA800"/>
              </a:gs>
              <a:gs pos="28000">
                <a:srgbClr val="825600"/>
              </a:gs>
              <a:gs pos="42999">
                <a:srgbClr val="FFA800"/>
              </a:gs>
              <a:gs pos="58000">
                <a:srgbClr val="825600"/>
              </a:gs>
              <a:gs pos="72000">
                <a:srgbClr val="FFA800"/>
              </a:gs>
              <a:gs pos="87000">
                <a:srgbClr val="825600"/>
              </a:gs>
              <a:gs pos="100000">
                <a:srgbClr val="FFA800"/>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dirty="0" smtClean="0"/>
              <a:t>      1990                                                       2000                                                       2010</a:t>
            </a:r>
            <a:endParaRPr lang="en-US" dirty="0"/>
          </a:p>
        </p:txBody>
      </p:sp>
      <p:sp>
        <p:nvSpPr>
          <p:cNvPr id="22" name="TextBox 21"/>
          <p:cNvSpPr txBox="1"/>
          <p:nvPr/>
        </p:nvSpPr>
        <p:spPr>
          <a:xfrm>
            <a:off x="7620000" y="2057400"/>
            <a:ext cx="1371600" cy="1569660"/>
          </a:xfrm>
          <a:prstGeom prst="rect">
            <a:avLst/>
          </a:prstGeom>
          <a:noFill/>
        </p:spPr>
        <p:txBody>
          <a:bodyPr wrap="square" rtlCol="0">
            <a:spAutoFit/>
          </a:bodyPr>
          <a:lstStyle/>
          <a:p>
            <a:r>
              <a:rPr lang="en-US" sz="1200" dirty="0" smtClean="0">
                <a:effectLst>
                  <a:outerShdw blurRad="38100" dist="38100" dir="2700000" algn="tl">
                    <a:srgbClr val="000000">
                      <a:alpha val="43137"/>
                    </a:srgbClr>
                  </a:outerShdw>
                </a:effectLst>
              </a:rPr>
              <a:t>Innovation and diffusion of this technology did not necessarily follow traditional flow patterns.  </a:t>
            </a:r>
          </a:p>
          <a:p>
            <a:pPr algn="ctr"/>
            <a:r>
              <a:rPr lang="en-US" sz="1200" i="1" dirty="0" smtClean="0">
                <a:effectLst>
                  <a:outerShdw blurRad="38100" dist="38100" dir="2700000" algn="tl">
                    <a:srgbClr val="000000">
                      <a:alpha val="43137"/>
                    </a:srgbClr>
                  </a:outerShdw>
                </a:effectLst>
              </a:rPr>
              <a:t>Click on balloons for links.</a:t>
            </a:r>
            <a:endParaRPr lang="en-US" sz="1200" i="1" dirty="0">
              <a:effectLst>
                <a:outerShdw blurRad="38100" dist="38100" dir="2700000" algn="tl">
                  <a:srgbClr val="000000">
                    <a:alpha val="43137"/>
                  </a:srgbClr>
                </a:outerShdw>
              </a:effectLst>
            </a:endParaRPr>
          </a:p>
        </p:txBody>
      </p:sp>
      <p:sp>
        <p:nvSpPr>
          <p:cNvPr id="14" name="Cloud Callout 13"/>
          <p:cNvSpPr/>
          <p:nvPr/>
        </p:nvSpPr>
        <p:spPr>
          <a:xfrm>
            <a:off x="0" y="5257800"/>
            <a:ext cx="1828800" cy="914400"/>
          </a:xfrm>
          <a:prstGeom prst="cloudCallout">
            <a:avLst>
              <a:gd name="adj1" fmla="val 19247"/>
              <a:gd name="adj2" fmla="val -443849"/>
            </a:avLst>
          </a:prstGeom>
          <a:gradFill>
            <a:gsLst>
              <a:gs pos="0">
                <a:srgbClr val="FFEFD1"/>
              </a:gs>
              <a:gs pos="64999">
                <a:srgbClr val="F0EBD5"/>
              </a:gs>
              <a:gs pos="100000">
                <a:srgbClr val="D1C39F"/>
              </a:gs>
            </a:gsLst>
            <a:lin ang="81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rgbClr val="002060"/>
                </a:solidFill>
                <a:latin typeface="Bradley Hand ITC" pitchFamily="66" charset="0"/>
              </a:rPr>
              <a:t>1. Recognizing a need</a:t>
            </a:r>
            <a:endParaRPr lang="en-US" sz="1400" b="1" dirty="0">
              <a:solidFill>
                <a:srgbClr val="002060"/>
              </a:solidFill>
              <a:latin typeface="Bradley Hand ITC" pitchFamily="66" charset="0"/>
            </a:endParaRPr>
          </a:p>
        </p:txBody>
      </p:sp>
      <p:sp>
        <p:nvSpPr>
          <p:cNvPr id="16" name="Cloud Callout 15"/>
          <p:cNvSpPr/>
          <p:nvPr/>
        </p:nvSpPr>
        <p:spPr>
          <a:xfrm>
            <a:off x="304800" y="304800"/>
            <a:ext cx="1828800" cy="914400"/>
          </a:xfrm>
          <a:prstGeom prst="cloudCallout">
            <a:avLst>
              <a:gd name="adj1" fmla="val 35914"/>
              <a:gd name="adj2" fmla="val 81548"/>
            </a:avLst>
          </a:prstGeom>
          <a:gradFill>
            <a:gsLst>
              <a:gs pos="0">
                <a:srgbClr val="FFEFD1"/>
              </a:gs>
              <a:gs pos="64999">
                <a:srgbClr val="F0EBD5"/>
              </a:gs>
              <a:gs pos="100000">
                <a:srgbClr val="D1C39F"/>
              </a:gs>
            </a:gsLst>
            <a:lin ang="81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rgbClr val="002060"/>
                </a:solidFill>
                <a:latin typeface="Bradley Hand ITC" pitchFamily="66" charset="0"/>
              </a:rPr>
              <a:t>2. Basic and applied research</a:t>
            </a:r>
            <a:endParaRPr lang="en-US" sz="1400" b="1" dirty="0">
              <a:solidFill>
                <a:srgbClr val="002060"/>
              </a:solidFill>
              <a:latin typeface="Bradley Hand ITC" pitchFamily="66" charset="0"/>
            </a:endParaRPr>
          </a:p>
        </p:txBody>
      </p:sp>
      <p:sp>
        <p:nvSpPr>
          <p:cNvPr id="17" name="Cloud Callout 16"/>
          <p:cNvSpPr/>
          <p:nvPr/>
        </p:nvSpPr>
        <p:spPr>
          <a:xfrm>
            <a:off x="2590800" y="3886200"/>
            <a:ext cx="1828800" cy="914400"/>
          </a:xfrm>
          <a:prstGeom prst="cloudCallout">
            <a:avLst>
              <a:gd name="adj1" fmla="val -72023"/>
              <a:gd name="adj2" fmla="val -300992"/>
            </a:avLst>
          </a:prstGeom>
          <a:gradFill>
            <a:gsLst>
              <a:gs pos="0">
                <a:srgbClr val="FFEFD1"/>
              </a:gs>
              <a:gs pos="64999">
                <a:srgbClr val="F0EBD5"/>
              </a:gs>
              <a:gs pos="100000">
                <a:srgbClr val="D1C39F"/>
              </a:gs>
            </a:gsLst>
            <a:lin ang="81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rgbClr val="002060"/>
                </a:solidFill>
                <a:latin typeface="Bradley Hand ITC" pitchFamily="66" charset="0"/>
              </a:rPr>
              <a:t>3. Development</a:t>
            </a:r>
            <a:endParaRPr lang="en-US" sz="1400" b="1" dirty="0">
              <a:solidFill>
                <a:srgbClr val="002060"/>
              </a:solidFill>
              <a:latin typeface="Bradley Hand ITC" pitchFamily="66" charset="0"/>
            </a:endParaRPr>
          </a:p>
        </p:txBody>
      </p:sp>
      <p:sp>
        <p:nvSpPr>
          <p:cNvPr id="19" name="Cloud Callout 18"/>
          <p:cNvSpPr/>
          <p:nvPr/>
        </p:nvSpPr>
        <p:spPr>
          <a:xfrm>
            <a:off x="3505200" y="1676400"/>
            <a:ext cx="1828800" cy="914400"/>
          </a:xfrm>
          <a:prstGeom prst="cloudCallout">
            <a:avLst>
              <a:gd name="adj1" fmla="val -78373"/>
              <a:gd name="adj2" fmla="val -56547"/>
            </a:avLst>
          </a:prstGeom>
          <a:gradFill>
            <a:gsLst>
              <a:gs pos="0">
                <a:srgbClr val="FFEFD1"/>
              </a:gs>
              <a:gs pos="64999">
                <a:srgbClr val="F0EBD5"/>
              </a:gs>
              <a:gs pos="100000">
                <a:srgbClr val="D1C39F"/>
              </a:gs>
            </a:gsLst>
            <a:lin ang="81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rgbClr val="002060"/>
                </a:solidFill>
                <a:latin typeface="Bradley Hand ITC" pitchFamily="66" charset="0"/>
              </a:rPr>
              <a:t>5. Diffusion and adoption</a:t>
            </a:r>
            <a:endParaRPr lang="en-US" sz="1400" b="1" dirty="0">
              <a:solidFill>
                <a:srgbClr val="002060"/>
              </a:solidFill>
              <a:latin typeface="Bradley Hand ITC" pitchFamily="66" charset="0"/>
            </a:endParaRPr>
          </a:p>
        </p:txBody>
      </p:sp>
      <p:sp>
        <p:nvSpPr>
          <p:cNvPr id="18" name="Cloud Callout 17"/>
          <p:cNvSpPr/>
          <p:nvPr/>
        </p:nvSpPr>
        <p:spPr>
          <a:xfrm>
            <a:off x="5029200" y="2819400"/>
            <a:ext cx="2590800" cy="914400"/>
          </a:xfrm>
          <a:prstGeom prst="cloudCallout">
            <a:avLst>
              <a:gd name="adj1" fmla="val -68008"/>
              <a:gd name="adj2" fmla="val -186706"/>
            </a:avLst>
          </a:prstGeom>
          <a:gradFill>
            <a:gsLst>
              <a:gs pos="0">
                <a:srgbClr val="FFEFD1"/>
              </a:gs>
              <a:gs pos="64999">
                <a:srgbClr val="F0EBD5"/>
              </a:gs>
              <a:gs pos="100000">
                <a:srgbClr val="D1C39F"/>
              </a:gs>
            </a:gsLst>
            <a:lin ang="81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rgbClr val="002060"/>
                </a:solidFill>
                <a:latin typeface="Bradley Hand ITC" pitchFamily="66" charset="0"/>
              </a:rPr>
              <a:t>4. Commercialization</a:t>
            </a:r>
            <a:endParaRPr lang="en-US" sz="1400" b="1" dirty="0">
              <a:solidFill>
                <a:srgbClr val="002060"/>
              </a:solidFill>
              <a:latin typeface="Bradley Hand ITC" pitchFamily="66" charset="0"/>
            </a:endParaRPr>
          </a:p>
        </p:txBody>
      </p:sp>
      <p:sp>
        <p:nvSpPr>
          <p:cNvPr id="20" name="Cloud Callout 19"/>
          <p:cNvSpPr/>
          <p:nvPr/>
        </p:nvSpPr>
        <p:spPr>
          <a:xfrm>
            <a:off x="6858000" y="381000"/>
            <a:ext cx="1981200" cy="914400"/>
          </a:xfrm>
          <a:prstGeom prst="cloudCallout">
            <a:avLst>
              <a:gd name="adj1" fmla="val -108531"/>
              <a:gd name="adj2" fmla="val 56151"/>
            </a:avLst>
          </a:prstGeom>
          <a:gradFill>
            <a:gsLst>
              <a:gs pos="0">
                <a:srgbClr val="FFEFD1"/>
              </a:gs>
              <a:gs pos="64999">
                <a:srgbClr val="F0EBD5"/>
              </a:gs>
              <a:gs pos="100000">
                <a:srgbClr val="D1C39F"/>
              </a:gs>
            </a:gsLst>
            <a:lin ang="81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rgbClr val="002060"/>
                </a:solidFill>
                <a:latin typeface="Bradley Hand ITC" pitchFamily="66" charset="0"/>
              </a:rPr>
              <a:t>6. Consequences</a:t>
            </a:r>
            <a:endParaRPr lang="en-US" sz="1400" b="1" dirty="0">
              <a:solidFill>
                <a:srgbClr val="002060"/>
              </a:solidFill>
              <a:latin typeface="Bradley Hand ITC" pitchFamily="66" charset="0"/>
            </a:endParaRPr>
          </a:p>
        </p:txBody>
      </p:sp>
      <p:pic>
        <p:nvPicPr>
          <p:cNvPr id="23" name="~PP2587.WAV">
            <a:hlinkClick r:id="" action="ppaction://media"/>
          </p:cNvPr>
          <p:cNvPicPr>
            <a:picLocks noRot="1" noChangeAspect="1"/>
          </p:cNvPicPr>
          <p:nvPr>
            <a:wavAudioFile r:embed="rId2" name="~PP2587.WAV"/>
          </p:nvPr>
        </p:nvPicPr>
        <p:blipFill>
          <a:blip r:embed="rId10" cstate="print"/>
          <a:stretch>
            <a:fillRect/>
          </a:stretch>
        </p:blipFill>
        <p:spPr>
          <a:xfrm>
            <a:off x="8716963" y="6430963"/>
            <a:ext cx="304800" cy="304800"/>
          </a:xfrm>
          <a:prstGeom prst="rect">
            <a:avLst/>
          </a:prstGeom>
        </p:spPr>
      </p:pic>
    </p:spTree>
    <p:custDataLst>
      <p:tags r:id="rId1"/>
    </p:custDataLst>
  </p:cSld>
  <p:clrMapOvr>
    <a:masterClrMapping/>
  </p:clrMapOvr>
  <p:transition spd="med" advTm="53520">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childTnLst>
                          </p:cTn>
                        </p:par>
                        <p:par>
                          <p:cTn id="7" fill="hold">
                            <p:stCondLst>
                              <p:cond delay="0"/>
                            </p:stCondLst>
                            <p:childTnLst>
                              <p:par>
                                <p:cTn id="8" presetID="39" presetClass="entr" presetSubtype="0" accel="100000" fill="hold" grpId="0" nodeType="afterEffect">
                                  <p:stCondLst>
                                    <p:cond delay="0"/>
                                  </p:stCondLst>
                                  <p:childTnLst>
                                    <p:set>
                                      <p:cBhvr>
                                        <p:cTn id="9" dur="1" fill="hold">
                                          <p:stCondLst>
                                            <p:cond delay="0"/>
                                          </p:stCondLst>
                                        </p:cTn>
                                        <p:tgtEl>
                                          <p:spTgt spid="4">
                                            <p:bg/>
                                          </p:spTgt>
                                        </p:tgtEl>
                                        <p:attrNameLst>
                                          <p:attrName>style.visibility</p:attrName>
                                        </p:attrNameLst>
                                      </p:cBhvr>
                                      <p:to>
                                        <p:strVal val="visible"/>
                                      </p:to>
                                    </p:set>
                                    <p:anim calcmode="lin" valueType="num">
                                      <p:cBhvr>
                                        <p:cTn id="10" dur="1000" fill="hold"/>
                                        <p:tgtEl>
                                          <p:spTgt spid="4">
                                            <p:bg/>
                                          </p:spTgt>
                                        </p:tgtEl>
                                        <p:attrNameLst>
                                          <p:attrName>ppt_h</p:attrName>
                                        </p:attrNameLst>
                                      </p:cBhvr>
                                      <p:tavLst>
                                        <p:tav tm="0">
                                          <p:val>
                                            <p:strVal val="#ppt_h/20"/>
                                          </p:val>
                                        </p:tav>
                                        <p:tav tm="50000">
                                          <p:val>
                                            <p:strVal val="#ppt_h/20"/>
                                          </p:val>
                                        </p:tav>
                                        <p:tav tm="100000">
                                          <p:val>
                                            <p:strVal val="#ppt_h"/>
                                          </p:val>
                                        </p:tav>
                                      </p:tavLst>
                                    </p:anim>
                                    <p:anim calcmode="lin" valueType="num">
                                      <p:cBhvr>
                                        <p:cTn id="11" dur="1000" fill="hold"/>
                                        <p:tgtEl>
                                          <p:spTgt spid="4">
                                            <p:bg/>
                                          </p:spTgt>
                                        </p:tgtEl>
                                        <p:attrNameLst>
                                          <p:attrName>ppt_w</p:attrName>
                                        </p:attrNameLst>
                                      </p:cBhvr>
                                      <p:tavLst>
                                        <p:tav tm="0">
                                          <p:val>
                                            <p:strVal val="#ppt_w+.3"/>
                                          </p:val>
                                        </p:tav>
                                        <p:tav tm="50000">
                                          <p:val>
                                            <p:strVal val="#ppt_w+.3"/>
                                          </p:val>
                                        </p:tav>
                                        <p:tav tm="100000">
                                          <p:val>
                                            <p:strVal val="#ppt_w"/>
                                          </p:val>
                                        </p:tav>
                                      </p:tavLst>
                                    </p:anim>
                                    <p:anim calcmode="lin" valueType="num">
                                      <p:cBhvr>
                                        <p:cTn id="12" dur="1000" fill="hold"/>
                                        <p:tgtEl>
                                          <p:spTgt spid="4">
                                            <p:bg/>
                                          </p:spTgt>
                                        </p:tgtEl>
                                        <p:attrNameLst>
                                          <p:attrName>ppt_x</p:attrName>
                                        </p:attrNameLst>
                                      </p:cBhvr>
                                      <p:tavLst>
                                        <p:tav tm="0">
                                          <p:val>
                                            <p:strVal val="#ppt_x-.3"/>
                                          </p:val>
                                        </p:tav>
                                        <p:tav tm="50000">
                                          <p:val>
                                            <p:strVal val="#ppt_x"/>
                                          </p:val>
                                        </p:tav>
                                        <p:tav tm="100000">
                                          <p:val>
                                            <p:strVal val="#ppt_x"/>
                                          </p:val>
                                        </p:tav>
                                      </p:tavLst>
                                    </p:anim>
                                    <p:anim calcmode="lin" valueType="num">
                                      <p:cBhvr>
                                        <p:cTn id="13" dur="1000" fill="hold"/>
                                        <p:tgtEl>
                                          <p:spTgt spid="4">
                                            <p:bg/>
                                          </p:spTgt>
                                        </p:tgtEl>
                                        <p:attrNameLst>
                                          <p:attrName>ppt_y</p:attrName>
                                        </p:attrNameLst>
                                      </p:cBhvr>
                                      <p:tavLst>
                                        <p:tav tm="0">
                                          <p:val>
                                            <p:strVal val="#ppt_y"/>
                                          </p:val>
                                        </p:tav>
                                        <p:tav tm="100000">
                                          <p:val>
                                            <p:strVal val="#ppt_y"/>
                                          </p:val>
                                        </p:tav>
                                      </p:tavLst>
                                    </p:anim>
                                  </p:childTnLst>
                                </p:cTn>
                              </p:par>
                              <p:par>
                                <p:cTn id="14" presetID="39" presetClass="entr" presetSubtype="0" accel="100000" fill="hold" grpId="0" nodeType="withEffect">
                                  <p:stCondLst>
                                    <p:cond delay="0"/>
                                  </p:stCondLst>
                                  <p:iterate type="lt">
                                    <p:tmPct val="10000"/>
                                  </p:iterate>
                                  <p:childTnLst>
                                    <p:set>
                                      <p:cBhvr>
                                        <p:cTn id="15" dur="1" fill="hold">
                                          <p:stCondLst>
                                            <p:cond delay="0"/>
                                          </p:stCondLst>
                                        </p:cTn>
                                        <p:tgtEl>
                                          <p:spTgt spid="4">
                                            <p:txEl>
                                              <p:pRg st="0" end="0"/>
                                            </p:txEl>
                                          </p:spTgt>
                                        </p:tgtEl>
                                        <p:attrNameLst>
                                          <p:attrName>style.visibility</p:attrName>
                                        </p:attrNameLst>
                                      </p:cBhvr>
                                      <p:to>
                                        <p:strVal val="visible"/>
                                      </p:to>
                                    </p:set>
                                    <p:anim calcmode="lin" valueType="num">
                                      <p:cBhvr>
                                        <p:cTn id="16" dur="1000" fill="hold"/>
                                        <p:tgtEl>
                                          <p:spTgt spid="4">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7" dur="1000" fill="hold"/>
                                        <p:tgtEl>
                                          <p:spTgt spid="4">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8" dur="1000" fill="hold"/>
                                        <p:tgtEl>
                                          <p:spTgt spid="4">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9" dur="10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par>
                          <p:cTn id="20" fill="hold">
                            <p:stCondLst>
                              <p:cond delay="2100"/>
                            </p:stCondLst>
                            <p:childTnLst>
                              <p:par>
                                <p:cTn id="21" presetID="7" presetClass="entr" presetSubtype="4" fill="hold" grpId="0" nodeType="afterEffect">
                                  <p:stCondLst>
                                    <p:cond delay="0"/>
                                  </p:stCondLst>
                                  <p:childTnLst>
                                    <p:set>
                                      <p:cBhvr>
                                        <p:cTn id="22" dur="1" fill="hold">
                                          <p:stCondLst>
                                            <p:cond delay="0"/>
                                          </p:stCondLst>
                                        </p:cTn>
                                        <p:tgtEl>
                                          <p:spTgt spid="9">
                                            <p:bg/>
                                          </p:spTgt>
                                        </p:tgtEl>
                                        <p:attrNameLst>
                                          <p:attrName>style.visibility</p:attrName>
                                        </p:attrNameLst>
                                      </p:cBhvr>
                                      <p:to>
                                        <p:strVal val="visible"/>
                                      </p:to>
                                    </p:set>
                                    <p:anim calcmode="lin" valueType="num">
                                      <p:cBhvr additive="base">
                                        <p:cTn id="23" dur="2000" fill="hold"/>
                                        <p:tgtEl>
                                          <p:spTgt spid="9">
                                            <p:bg/>
                                          </p:spTgt>
                                        </p:tgtEl>
                                        <p:attrNameLst>
                                          <p:attrName>ppt_x</p:attrName>
                                        </p:attrNameLst>
                                      </p:cBhvr>
                                      <p:tavLst>
                                        <p:tav tm="0">
                                          <p:val>
                                            <p:strVal val="#ppt_x"/>
                                          </p:val>
                                        </p:tav>
                                        <p:tav tm="100000">
                                          <p:val>
                                            <p:strVal val="#ppt_x"/>
                                          </p:val>
                                        </p:tav>
                                      </p:tavLst>
                                    </p:anim>
                                    <p:anim calcmode="lin" valueType="num">
                                      <p:cBhvr additive="base">
                                        <p:cTn id="24" dur="2000" fill="hold"/>
                                        <p:tgtEl>
                                          <p:spTgt spid="9">
                                            <p:bg/>
                                          </p:spTgt>
                                        </p:tgtEl>
                                        <p:attrNameLst>
                                          <p:attrName>ppt_y</p:attrName>
                                        </p:attrNameLst>
                                      </p:cBhvr>
                                      <p:tavLst>
                                        <p:tav tm="0">
                                          <p:val>
                                            <p:strVal val="1+#ppt_h/2"/>
                                          </p:val>
                                        </p:tav>
                                        <p:tav tm="100000">
                                          <p:val>
                                            <p:strVal val="#ppt_y"/>
                                          </p:val>
                                        </p:tav>
                                      </p:tavLst>
                                    </p:anim>
                                  </p:childTnLst>
                                </p:cTn>
                              </p:par>
                            </p:childTnLst>
                          </p:cTn>
                        </p:par>
                        <p:par>
                          <p:cTn id="25" fill="hold">
                            <p:stCondLst>
                              <p:cond delay="4100"/>
                            </p:stCondLst>
                            <p:childTnLst>
                              <p:par>
                                <p:cTn id="26" presetID="7" presetClass="entr" presetSubtype="4" fill="hold" grpId="0" nodeType="afterEffect">
                                  <p:stCondLst>
                                    <p:cond delay="0"/>
                                  </p:stCondLst>
                                  <p:iterate type="wd">
                                    <p:tmPct val="10000"/>
                                  </p:iterate>
                                  <p:childTnLst>
                                    <p:set>
                                      <p:cBhvr>
                                        <p:cTn id="27" dur="1" fill="hold">
                                          <p:stCondLst>
                                            <p:cond delay="0"/>
                                          </p:stCondLst>
                                        </p:cTn>
                                        <p:tgtEl>
                                          <p:spTgt spid="9">
                                            <p:txEl>
                                              <p:pRg st="0" end="0"/>
                                            </p:txEl>
                                          </p:spTgt>
                                        </p:tgtEl>
                                        <p:attrNameLst>
                                          <p:attrName>style.visibility</p:attrName>
                                        </p:attrNameLst>
                                      </p:cBhvr>
                                      <p:to>
                                        <p:strVal val="visible"/>
                                      </p:to>
                                    </p:set>
                                    <p:anim calcmode="lin" valueType="num">
                                      <p:cBhvr additive="base">
                                        <p:cTn id="28" dur="20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9" dur="20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par>
                          <p:cTn id="30" fill="hold">
                            <p:stCondLst>
                              <p:cond delay="7700"/>
                            </p:stCondLst>
                            <p:childTnLst>
                              <p:par>
                                <p:cTn id="31" presetID="7" presetClass="entr" presetSubtype="4" fill="hold" grpId="0" nodeType="afterEffect">
                                  <p:stCondLst>
                                    <p:cond delay="500"/>
                                  </p:stCondLst>
                                  <p:childTnLst>
                                    <p:set>
                                      <p:cBhvr>
                                        <p:cTn id="32" dur="1" fill="hold">
                                          <p:stCondLst>
                                            <p:cond delay="0"/>
                                          </p:stCondLst>
                                        </p:cTn>
                                        <p:tgtEl>
                                          <p:spTgt spid="5">
                                            <p:bg/>
                                          </p:spTgt>
                                        </p:tgtEl>
                                        <p:attrNameLst>
                                          <p:attrName>style.visibility</p:attrName>
                                        </p:attrNameLst>
                                      </p:cBhvr>
                                      <p:to>
                                        <p:strVal val="visible"/>
                                      </p:to>
                                    </p:set>
                                    <p:anim calcmode="lin" valueType="num">
                                      <p:cBhvr additive="base">
                                        <p:cTn id="33" dur="2000" fill="hold"/>
                                        <p:tgtEl>
                                          <p:spTgt spid="5">
                                            <p:bg/>
                                          </p:spTgt>
                                        </p:tgtEl>
                                        <p:attrNameLst>
                                          <p:attrName>ppt_x</p:attrName>
                                        </p:attrNameLst>
                                      </p:cBhvr>
                                      <p:tavLst>
                                        <p:tav tm="0">
                                          <p:val>
                                            <p:strVal val="#ppt_x"/>
                                          </p:val>
                                        </p:tav>
                                        <p:tav tm="100000">
                                          <p:val>
                                            <p:strVal val="#ppt_x"/>
                                          </p:val>
                                        </p:tav>
                                      </p:tavLst>
                                    </p:anim>
                                    <p:anim calcmode="lin" valueType="num">
                                      <p:cBhvr additive="base">
                                        <p:cTn id="34" dur="2000" fill="hold"/>
                                        <p:tgtEl>
                                          <p:spTgt spid="5">
                                            <p:bg/>
                                          </p:spTgt>
                                        </p:tgtEl>
                                        <p:attrNameLst>
                                          <p:attrName>ppt_y</p:attrName>
                                        </p:attrNameLst>
                                      </p:cBhvr>
                                      <p:tavLst>
                                        <p:tav tm="0">
                                          <p:val>
                                            <p:strVal val="1+#ppt_h/2"/>
                                          </p:val>
                                        </p:tav>
                                        <p:tav tm="100000">
                                          <p:val>
                                            <p:strVal val="#ppt_y"/>
                                          </p:val>
                                        </p:tav>
                                      </p:tavLst>
                                    </p:anim>
                                  </p:childTnLst>
                                </p:cTn>
                              </p:par>
                            </p:childTnLst>
                          </p:cTn>
                        </p:par>
                        <p:par>
                          <p:cTn id="35" fill="hold">
                            <p:stCondLst>
                              <p:cond delay="10200"/>
                            </p:stCondLst>
                            <p:childTnLst>
                              <p:par>
                                <p:cTn id="36" presetID="7" presetClass="entr" presetSubtype="4" fill="hold" grpId="0" nodeType="afterEffect">
                                  <p:stCondLst>
                                    <p:cond delay="500"/>
                                  </p:stCondLst>
                                  <p:iterate type="wd">
                                    <p:tmPct val="10000"/>
                                  </p:iterate>
                                  <p:childTnLst>
                                    <p:set>
                                      <p:cBhvr>
                                        <p:cTn id="37" dur="1" fill="hold">
                                          <p:stCondLst>
                                            <p:cond delay="0"/>
                                          </p:stCondLst>
                                        </p:cTn>
                                        <p:tgtEl>
                                          <p:spTgt spid="5">
                                            <p:txEl>
                                              <p:pRg st="0" end="0"/>
                                            </p:txEl>
                                          </p:spTgt>
                                        </p:tgtEl>
                                        <p:attrNameLst>
                                          <p:attrName>style.visibility</p:attrName>
                                        </p:attrNameLst>
                                      </p:cBhvr>
                                      <p:to>
                                        <p:strVal val="visible"/>
                                      </p:to>
                                    </p:set>
                                    <p:anim calcmode="lin" valueType="num">
                                      <p:cBhvr additive="base">
                                        <p:cTn id="3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39" dur="1000" fill="hold"/>
                                        <p:tgtEl>
                                          <p:spTgt spid="5">
                                            <p:txEl>
                                              <p:pRg st="0" end="0"/>
                                            </p:txEl>
                                          </p:spTgt>
                                        </p:tgtEl>
                                        <p:attrNameLst>
                                          <p:attrName>ppt_y</p:attrName>
                                        </p:attrNameLst>
                                      </p:cBhvr>
                                      <p:tavLst>
                                        <p:tav tm="0">
                                          <p:val>
                                            <p:strVal val="1+#ppt_h/2"/>
                                          </p:val>
                                        </p:tav>
                                        <p:tav tm="100000">
                                          <p:val>
                                            <p:strVal val="#ppt_y"/>
                                          </p:val>
                                        </p:tav>
                                      </p:tavLst>
                                    </p:anim>
                                  </p:childTnLst>
                                </p:cTn>
                              </p:par>
                              <p:par>
                                <p:cTn id="40" presetID="31" presetClass="entr" presetSubtype="0" fill="hold" grpId="0" nodeType="withEffect">
                                  <p:stCondLst>
                                    <p:cond delay="500"/>
                                  </p:stCondLst>
                                  <p:iterate type="lt">
                                    <p:tmPct val="5000"/>
                                  </p:iterate>
                                  <p:childTnLst>
                                    <p:set>
                                      <p:cBhvr>
                                        <p:cTn id="41" dur="1" fill="hold">
                                          <p:stCondLst>
                                            <p:cond delay="0"/>
                                          </p:stCondLst>
                                        </p:cTn>
                                        <p:tgtEl>
                                          <p:spTgt spid="14">
                                            <p:bg/>
                                          </p:spTgt>
                                        </p:tgtEl>
                                        <p:attrNameLst>
                                          <p:attrName>style.visibility</p:attrName>
                                        </p:attrNameLst>
                                      </p:cBhvr>
                                      <p:to>
                                        <p:strVal val="visible"/>
                                      </p:to>
                                    </p:set>
                                    <p:anim calcmode="lin" valueType="num">
                                      <p:cBhvr>
                                        <p:cTn id="42" dur="1000" fill="hold"/>
                                        <p:tgtEl>
                                          <p:spTgt spid="14">
                                            <p:bg/>
                                          </p:spTgt>
                                        </p:tgtEl>
                                        <p:attrNameLst>
                                          <p:attrName>ppt_w</p:attrName>
                                        </p:attrNameLst>
                                      </p:cBhvr>
                                      <p:tavLst>
                                        <p:tav tm="0">
                                          <p:val>
                                            <p:fltVal val="0"/>
                                          </p:val>
                                        </p:tav>
                                        <p:tav tm="100000">
                                          <p:val>
                                            <p:strVal val="#ppt_w"/>
                                          </p:val>
                                        </p:tav>
                                      </p:tavLst>
                                    </p:anim>
                                    <p:anim calcmode="lin" valueType="num">
                                      <p:cBhvr>
                                        <p:cTn id="43" dur="1000" fill="hold"/>
                                        <p:tgtEl>
                                          <p:spTgt spid="14">
                                            <p:bg/>
                                          </p:spTgt>
                                        </p:tgtEl>
                                        <p:attrNameLst>
                                          <p:attrName>ppt_h</p:attrName>
                                        </p:attrNameLst>
                                      </p:cBhvr>
                                      <p:tavLst>
                                        <p:tav tm="0">
                                          <p:val>
                                            <p:fltVal val="0"/>
                                          </p:val>
                                        </p:tav>
                                        <p:tav tm="100000">
                                          <p:val>
                                            <p:strVal val="#ppt_h"/>
                                          </p:val>
                                        </p:tav>
                                      </p:tavLst>
                                    </p:anim>
                                    <p:anim calcmode="lin" valueType="num">
                                      <p:cBhvr>
                                        <p:cTn id="44" dur="1000" fill="hold"/>
                                        <p:tgtEl>
                                          <p:spTgt spid="14">
                                            <p:bg/>
                                          </p:spTgt>
                                        </p:tgtEl>
                                        <p:attrNameLst>
                                          <p:attrName>style.rotation</p:attrName>
                                        </p:attrNameLst>
                                      </p:cBhvr>
                                      <p:tavLst>
                                        <p:tav tm="0">
                                          <p:val>
                                            <p:fltVal val="90"/>
                                          </p:val>
                                        </p:tav>
                                        <p:tav tm="100000">
                                          <p:val>
                                            <p:fltVal val="0"/>
                                          </p:val>
                                        </p:tav>
                                      </p:tavLst>
                                    </p:anim>
                                    <p:animEffect transition="in" filter="fade">
                                      <p:cBhvr>
                                        <p:cTn id="45" dur="1000"/>
                                        <p:tgtEl>
                                          <p:spTgt spid="14">
                                            <p:bg/>
                                          </p:spTgt>
                                        </p:tgtEl>
                                      </p:cBhvr>
                                    </p:animEffect>
                                  </p:childTnLst>
                                </p:cTn>
                              </p:par>
                              <p:par>
                                <p:cTn id="46" presetID="31" presetClass="entr" presetSubtype="0" fill="hold" grpId="0" nodeType="withEffect">
                                  <p:stCondLst>
                                    <p:cond delay="500"/>
                                  </p:stCondLst>
                                  <p:iterate type="wd">
                                    <p:tmPct val="5000"/>
                                  </p:iterate>
                                  <p:childTnLst>
                                    <p:set>
                                      <p:cBhvr>
                                        <p:cTn id="47" dur="1" fill="hold">
                                          <p:stCondLst>
                                            <p:cond delay="0"/>
                                          </p:stCondLst>
                                        </p:cTn>
                                        <p:tgtEl>
                                          <p:spTgt spid="14">
                                            <p:txEl>
                                              <p:pRg st="0" end="0"/>
                                            </p:txEl>
                                          </p:spTgt>
                                        </p:tgtEl>
                                        <p:attrNameLst>
                                          <p:attrName>style.visibility</p:attrName>
                                        </p:attrNameLst>
                                      </p:cBhvr>
                                      <p:to>
                                        <p:strVal val="visible"/>
                                      </p:to>
                                    </p:set>
                                    <p:anim calcmode="lin" valueType="num">
                                      <p:cBhvr>
                                        <p:cTn id="48" dur="1000" fill="hold"/>
                                        <p:tgtEl>
                                          <p:spTgt spid="14">
                                            <p:txEl>
                                              <p:pRg st="0" end="0"/>
                                            </p:txEl>
                                          </p:spTgt>
                                        </p:tgtEl>
                                        <p:attrNameLst>
                                          <p:attrName>ppt_w</p:attrName>
                                        </p:attrNameLst>
                                      </p:cBhvr>
                                      <p:tavLst>
                                        <p:tav tm="0">
                                          <p:val>
                                            <p:fltVal val="0"/>
                                          </p:val>
                                        </p:tav>
                                        <p:tav tm="100000">
                                          <p:val>
                                            <p:strVal val="#ppt_w"/>
                                          </p:val>
                                        </p:tav>
                                      </p:tavLst>
                                    </p:anim>
                                    <p:anim calcmode="lin" valueType="num">
                                      <p:cBhvr>
                                        <p:cTn id="49" dur="1000" fill="hold"/>
                                        <p:tgtEl>
                                          <p:spTgt spid="14">
                                            <p:txEl>
                                              <p:pRg st="0" end="0"/>
                                            </p:txEl>
                                          </p:spTgt>
                                        </p:tgtEl>
                                        <p:attrNameLst>
                                          <p:attrName>ppt_h</p:attrName>
                                        </p:attrNameLst>
                                      </p:cBhvr>
                                      <p:tavLst>
                                        <p:tav tm="0">
                                          <p:val>
                                            <p:fltVal val="0"/>
                                          </p:val>
                                        </p:tav>
                                        <p:tav tm="100000">
                                          <p:val>
                                            <p:strVal val="#ppt_h"/>
                                          </p:val>
                                        </p:tav>
                                      </p:tavLst>
                                    </p:anim>
                                    <p:anim calcmode="lin" valueType="num">
                                      <p:cBhvr>
                                        <p:cTn id="50" dur="1000" fill="hold"/>
                                        <p:tgtEl>
                                          <p:spTgt spid="14">
                                            <p:txEl>
                                              <p:pRg st="0" end="0"/>
                                            </p:txEl>
                                          </p:spTgt>
                                        </p:tgtEl>
                                        <p:attrNameLst>
                                          <p:attrName>style.rotation</p:attrName>
                                        </p:attrNameLst>
                                      </p:cBhvr>
                                      <p:tavLst>
                                        <p:tav tm="0">
                                          <p:val>
                                            <p:fltVal val="90"/>
                                          </p:val>
                                        </p:tav>
                                        <p:tav tm="100000">
                                          <p:val>
                                            <p:fltVal val="0"/>
                                          </p:val>
                                        </p:tav>
                                      </p:tavLst>
                                    </p:anim>
                                    <p:animEffect transition="in" filter="fade">
                                      <p:cBhvr>
                                        <p:cTn id="51" dur="1000"/>
                                        <p:tgtEl>
                                          <p:spTgt spid="14">
                                            <p:txEl>
                                              <p:pRg st="0" end="0"/>
                                            </p:txEl>
                                          </p:spTgt>
                                        </p:tgtEl>
                                      </p:cBhvr>
                                    </p:animEffect>
                                  </p:childTnLst>
                                </p:cTn>
                              </p:par>
                            </p:childTnLst>
                          </p:cTn>
                        </p:par>
                        <p:par>
                          <p:cTn id="52" fill="hold">
                            <p:stCondLst>
                              <p:cond delay="12900"/>
                            </p:stCondLst>
                            <p:childTnLst>
                              <p:par>
                                <p:cTn id="53" presetID="7" presetClass="entr" presetSubtype="4" fill="hold" grpId="0" nodeType="afterEffect">
                                  <p:stCondLst>
                                    <p:cond delay="0"/>
                                  </p:stCondLst>
                                  <p:childTnLst>
                                    <p:set>
                                      <p:cBhvr>
                                        <p:cTn id="54" dur="1" fill="hold">
                                          <p:stCondLst>
                                            <p:cond delay="0"/>
                                          </p:stCondLst>
                                        </p:cTn>
                                        <p:tgtEl>
                                          <p:spTgt spid="12">
                                            <p:bg/>
                                          </p:spTgt>
                                        </p:tgtEl>
                                        <p:attrNameLst>
                                          <p:attrName>style.visibility</p:attrName>
                                        </p:attrNameLst>
                                      </p:cBhvr>
                                      <p:to>
                                        <p:strVal val="visible"/>
                                      </p:to>
                                    </p:set>
                                    <p:anim calcmode="lin" valueType="num">
                                      <p:cBhvr additive="base">
                                        <p:cTn id="55" dur="2000" fill="hold"/>
                                        <p:tgtEl>
                                          <p:spTgt spid="12">
                                            <p:bg/>
                                          </p:spTgt>
                                        </p:tgtEl>
                                        <p:attrNameLst>
                                          <p:attrName>ppt_x</p:attrName>
                                        </p:attrNameLst>
                                      </p:cBhvr>
                                      <p:tavLst>
                                        <p:tav tm="0">
                                          <p:val>
                                            <p:strVal val="#ppt_x"/>
                                          </p:val>
                                        </p:tav>
                                        <p:tav tm="100000">
                                          <p:val>
                                            <p:strVal val="#ppt_x"/>
                                          </p:val>
                                        </p:tav>
                                      </p:tavLst>
                                    </p:anim>
                                    <p:anim calcmode="lin" valueType="num">
                                      <p:cBhvr additive="base">
                                        <p:cTn id="56" dur="2000" fill="hold"/>
                                        <p:tgtEl>
                                          <p:spTgt spid="12">
                                            <p:bg/>
                                          </p:spTgt>
                                        </p:tgtEl>
                                        <p:attrNameLst>
                                          <p:attrName>ppt_y</p:attrName>
                                        </p:attrNameLst>
                                      </p:cBhvr>
                                      <p:tavLst>
                                        <p:tav tm="0">
                                          <p:val>
                                            <p:strVal val="1+#ppt_h/2"/>
                                          </p:val>
                                        </p:tav>
                                        <p:tav tm="100000">
                                          <p:val>
                                            <p:strVal val="#ppt_y"/>
                                          </p:val>
                                        </p:tav>
                                      </p:tavLst>
                                    </p:anim>
                                  </p:childTnLst>
                                </p:cTn>
                              </p:par>
                              <p:par>
                                <p:cTn id="57" presetID="31" presetClass="entr" presetSubtype="0" fill="hold" grpId="0" nodeType="withEffect">
                                  <p:stCondLst>
                                    <p:cond delay="0"/>
                                  </p:stCondLst>
                                  <p:iterate type="lt">
                                    <p:tmPct val="5000"/>
                                  </p:iterate>
                                  <p:childTnLst>
                                    <p:set>
                                      <p:cBhvr>
                                        <p:cTn id="58" dur="1" fill="hold">
                                          <p:stCondLst>
                                            <p:cond delay="0"/>
                                          </p:stCondLst>
                                        </p:cTn>
                                        <p:tgtEl>
                                          <p:spTgt spid="16">
                                            <p:bg/>
                                          </p:spTgt>
                                        </p:tgtEl>
                                        <p:attrNameLst>
                                          <p:attrName>style.visibility</p:attrName>
                                        </p:attrNameLst>
                                      </p:cBhvr>
                                      <p:to>
                                        <p:strVal val="visible"/>
                                      </p:to>
                                    </p:set>
                                    <p:anim calcmode="lin" valueType="num">
                                      <p:cBhvr>
                                        <p:cTn id="59" dur="1000" fill="hold"/>
                                        <p:tgtEl>
                                          <p:spTgt spid="16">
                                            <p:bg/>
                                          </p:spTgt>
                                        </p:tgtEl>
                                        <p:attrNameLst>
                                          <p:attrName>ppt_w</p:attrName>
                                        </p:attrNameLst>
                                      </p:cBhvr>
                                      <p:tavLst>
                                        <p:tav tm="0">
                                          <p:val>
                                            <p:fltVal val="0"/>
                                          </p:val>
                                        </p:tav>
                                        <p:tav tm="100000">
                                          <p:val>
                                            <p:strVal val="#ppt_w"/>
                                          </p:val>
                                        </p:tav>
                                      </p:tavLst>
                                    </p:anim>
                                    <p:anim calcmode="lin" valueType="num">
                                      <p:cBhvr>
                                        <p:cTn id="60" dur="1000" fill="hold"/>
                                        <p:tgtEl>
                                          <p:spTgt spid="16">
                                            <p:bg/>
                                          </p:spTgt>
                                        </p:tgtEl>
                                        <p:attrNameLst>
                                          <p:attrName>ppt_h</p:attrName>
                                        </p:attrNameLst>
                                      </p:cBhvr>
                                      <p:tavLst>
                                        <p:tav tm="0">
                                          <p:val>
                                            <p:fltVal val="0"/>
                                          </p:val>
                                        </p:tav>
                                        <p:tav tm="100000">
                                          <p:val>
                                            <p:strVal val="#ppt_h"/>
                                          </p:val>
                                        </p:tav>
                                      </p:tavLst>
                                    </p:anim>
                                    <p:anim calcmode="lin" valueType="num">
                                      <p:cBhvr>
                                        <p:cTn id="61" dur="1000" fill="hold"/>
                                        <p:tgtEl>
                                          <p:spTgt spid="16">
                                            <p:bg/>
                                          </p:spTgt>
                                        </p:tgtEl>
                                        <p:attrNameLst>
                                          <p:attrName>style.rotation</p:attrName>
                                        </p:attrNameLst>
                                      </p:cBhvr>
                                      <p:tavLst>
                                        <p:tav tm="0">
                                          <p:val>
                                            <p:fltVal val="90"/>
                                          </p:val>
                                        </p:tav>
                                        <p:tav tm="100000">
                                          <p:val>
                                            <p:fltVal val="0"/>
                                          </p:val>
                                        </p:tav>
                                      </p:tavLst>
                                    </p:anim>
                                    <p:animEffect transition="in" filter="fade">
                                      <p:cBhvr>
                                        <p:cTn id="62" dur="1000"/>
                                        <p:tgtEl>
                                          <p:spTgt spid="16">
                                            <p:bg/>
                                          </p:spTgt>
                                        </p:tgtEl>
                                      </p:cBhvr>
                                    </p:animEffect>
                                  </p:childTnLst>
                                </p:cTn>
                              </p:par>
                              <p:par>
                                <p:cTn id="63" presetID="31" presetClass="entr" presetSubtype="0" fill="hold" grpId="0" nodeType="withEffect">
                                  <p:stCondLst>
                                    <p:cond delay="0"/>
                                  </p:stCondLst>
                                  <p:iterate type="wd">
                                    <p:tmPct val="5000"/>
                                  </p:iterate>
                                  <p:childTnLst>
                                    <p:set>
                                      <p:cBhvr>
                                        <p:cTn id="64" dur="1" fill="hold">
                                          <p:stCondLst>
                                            <p:cond delay="0"/>
                                          </p:stCondLst>
                                        </p:cTn>
                                        <p:tgtEl>
                                          <p:spTgt spid="16">
                                            <p:txEl>
                                              <p:pRg st="0" end="0"/>
                                            </p:txEl>
                                          </p:spTgt>
                                        </p:tgtEl>
                                        <p:attrNameLst>
                                          <p:attrName>style.visibility</p:attrName>
                                        </p:attrNameLst>
                                      </p:cBhvr>
                                      <p:to>
                                        <p:strVal val="visible"/>
                                      </p:to>
                                    </p:set>
                                    <p:anim calcmode="lin" valueType="num">
                                      <p:cBhvr>
                                        <p:cTn id="65" dur="1000" fill="hold"/>
                                        <p:tgtEl>
                                          <p:spTgt spid="16">
                                            <p:txEl>
                                              <p:pRg st="0" end="0"/>
                                            </p:txEl>
                                          </p:spTgt>
                                        </p:tgtEl>
                                        <p:attrNameLst>
                                          <p:attrName>ppt_w</p:attrName>
                                        </p:attrNameLst>
                                      </p:cBhvr>
                                      <p:tavLst>
                                        <p:tav tm="0">
                                          <p:val>
                                            <p:fltVal val="0"/>
                                          </p:val>
                                        </p:tav>
                                        <p:tav tm="100000">
                                          <p:val>
                                            <p:strVal val="#ppt_w"/>
                                          </p:val>
                                        </p:tav>
                                      </p:tavLst>
                                    </p:anim>
                                    <p:anim calcmode="lin" valueType="num">
                                      <p:cBhvr>
                                        <p:cTn id="66" dur="1000" fill="hold"/>
                                        <p:tgtEl>
                                          <p:spTgt spid="16">
                                            <p:txEl>
                                              <p:pRg st="0" end="0"/>
                                            </p:txEl>
                                          </p:spTgt>
                                        </p:tgtEl>
                                        <p:attrNameLst>
                                          <p:attrName>ppt_h</p:attrName>
                                        </p:attrNameLst>
                                      </p:cBhvr>
                                      <p:tavLst>
                                        <p:tav tm="0">
                                          <p:val>
                                            <p:fltVal val="0"/>
                                          </p:val>
                                        </p:tav>
                                        <p:tav tm="100000">
                                          <p:val>
                                            <p:strVal val="#ppt_h"/>
                                          </p:val>
                                        </p:tav>
                                      </p:tavLst>
                                    </p:anim>
                                    <p:anim calcmode="lin" valueType="num">
                                      <p:cBhvr>
                                        <p:cTn id="67" dur="1000" fill="hold"/>
                                        <p:tgtEl>
                                          <p:spTgt spid="16">
                                            <p:txEl>
                                              <p:pRg st="0" end="0"/>
                                            </p:txEl>
                                          </p:spTgt>
                                        </p:tgtEl>
                                        <p:attrNameLst>
                                          <p:attrName>style.rotation</p:attrName>
                                        </p:attrNameLst>
                                      </p:cBhvr>
                                      <p:tavLst>
                                        <p:tav tm="0">
                                          <p:val>
                                            <p:fltVal val="90"/>
                                          </p:val>
                                        </p:tav>
                                        <p:tav tm="100000">
                                          <p:val>
                                            <p:fltVal val="0"/>
                                          </p:val>
                                        </p:tav>
                                      </p:tavLst>
                                    </p:anim>
                                    <p:animEffect transition="in" filter="fade">
                                      <p:cBhvr>
                                        <p:cTn id="68" dur="1000"/>
                                        <p:tgtEl>
                                          <p:spTgt spid="16">
                                            <p:txEl>
                                              <p:pRg st="0" end="0"/>
                                            </p:txEl>
                                          </p:spTgt>
                                        </p:tgtEl>
                                      </p:cBhvr>
                                    </p:animEffect>
                                  </p:childTnLst>
                                </p:cTn>
                              </p:par>
                            </p:childTnLst>
                          </p:cTn>
                        </p:par>
                        <p:par>
                          <p:cTn id="69" fill="hold">
                            <p:stCondLst>
                              <p:cond delay="14900"/>
                            </p:stCondLst>
                            <p:childTnLst>
                              <p:par>
                                <p:cTn id="70" presetID="7" presetClass="entr" presetSubtype="4" fill="hold" grpId="0" nodeType="afterEffect">
                                  <p:stCondLst>
                                    <p:cond delay="0"/>
                                  </p:stCondLst>
                                  <p:iterate type="wd">
                                    <p:tmPct val="10000"/>
                                  </p:iterate>
                                  <p:childTnLst>
                                    <p:set>
                                      <p:cBhvr>
                                        <p:cTn id="71" dur="1" fill="hold">
                                          <p:stCondLst>
                                            <p:cond delay="0"/>
                                          </p:stCondLst>
                                        </p:cTn>
                                        <p:tgtEl>
                                          <p:spTgt spid="12">
                                            <p:txEl>
                                              <p:pRg st="0" end="0"/>
                                            </p:txEl>
                                          </p:spTgt>
                                        </p:tgtEl>
                                        <p:attrNameLst>
                                          <p:attrName>style.visibility</p:attrName>
                                        </p:attrNameLst>
                                      </p:cBhvr>
                                      <p:to>
                                        <p:strVal val="visible"/>
                                      </p:to>
                                    </p:set>
                                    <p:anim calcmode="lin" valueType="num">
                                      <p:cBhvr additive="base">
                                        <p:cTn id="72" dur="20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73" dur="2000" fill="hold"/>
                                        <p:tgtEl>
                                          <p:spTgt spid="12">
                                            <p:txEl>
                                              <p:pRg st="0" end="0"/>
                                            </p:txEl>
                                          </p:spTgt>
                                        </p:tgtEl>
                                        <p:attrNameLst>
                                          <p:attrName>ppt_y</p:attrName>
                                        </p:attrNameLst>
                                      </p:cBhvr>
                                      <p:tavLst>
                                        <p:tav tm="0">
                                          <p:val>
                                            <p:strVal val="1+#ppt_h/2"/>
                                          </p:val>
                                        </p:tav>
                                        <p:tav tm="100000">
                                          <p:val>
                                            <p:strVal val="#ppt_y"/>
                                          </p:val>
                                        </p:tav>
                                      </p:tavLst>
                                    </p:anim>
                                  </p:childTnLst>
                                </p:cTn>
                              </p:par>
                              <p:par>
                                <p:cTn id="74" presetID="31" presetClass="entr" presetSubtype="0" fill="hold" grpId="0" nodeType="withEffect">
                                  <p:stCondLst>
                                    <p:cond delay="0"/>
                                  </p:stCondLst>
                                  <p:iterate type="lt">
                                    <p:tmPct val="5000"/>
                                  </p:iterate>
                                  <p:childTnLst>
                                    <p:set>
                                      <p:cBhvr>
                                        <p:cTn id="75" dur="1" fill="hold">
                                          <p:stCondLst>
                                            <p:cond delay="0"/>
                                          </p:stCondLst>
                                        </p:cTn>
                                        <p:tgtEl>
                                          <p:spTgt spid="17">
                                            <p:bg/>
                                          </p:spTgt>
                                        </p:tgtEl>
                                        <p:attrNameLst>
                                          <p:attrName>style.visibility</p:attrName>
                                        </p:attrNameLst>
                                      </p:cBhvr>
                                      <p:to>
                                        <p:strVal val="visible"/>
                                      </p:to>
                                    </p:set>
                                    <p:anim calcmode="lin" valueType="num">
                                      <p:cBhvr>
                                        <p:cTn id="76" dur="1000" fill="hold"/>
                                        <p:tgtEl>
                                          <p:spTgt spid="17">
                                            <p:bg/>
                                          </p:spTgt>
                                        </p:tgtEl>
                                        <p:attrNameLst>
                                          <p:attrName>ppt_w</p:attrName>
                                        </p:attrNameLst>
                                      </p:cBhvr>
                                      <p:tavLst>
                                        <p:tav tm="0">
                                          <p:val>
                                            <p:fltVal val="0"/>
                                          </p:val>
                                        </p:tav>
                                        <p:tav tm="100000">
                                          <p:val>
                                            <p:strVal val="#ppt_w"/>
                                          </p:val>
                                        </p:tav>
                                      </p:tavLst>
                                    </p:anim>
                                    <p:anim calcmode="lin" valueType="num">
                                      <p:cBhvr>
                                        <p:cTn id="77" dur="1000" fill="hold"/>
                                        <p:tgtEl>
                                          <p:spTgt spid="17">
                                            <p:bg/>
                                          </p:spTgt>
                                        </p:tgtEl>
                                        <p:attrNameLst>
                                          <p:attrName>ppt_h</p:attrName>
                                        </p:attrNameLst>
                                      </p:cBhvr>
                                      <p:tavLst>
                                        <p:tav tm="0">
                                          <p:val>
                                            <p:fltVal val="0"/>
                                          </p:val>
                                        </p:tav>
                                        <p:tav tm="100000">
                                          <p:val>
                                            <p:strVal val="#ppt_h"/>
                                          </p:val>
                                        </p:tav>
                                      </p:tavLst>
                                    </p:anim>
                                    <p:anim calcmode="lin" valueType="num">
                                      <p:cBhvr>
                                        <p:cTn id="78" dur="1000" fill="hold"/>
                                        <p:tgtEl>
                                          <p:spTgt spid="17">
                                            <p:bg/>
                                          </p:spTgt>
                                        </p:tgtEl>
                                        <p:attrNameLst>
                                          <p:attrName>style.rotation</p:attrName>
                                        </p:attrNameLst>
                                      </p:cBhvr>
                                      <p:tavLst>
                                        <p:tav tm="0">
                                          <p:val>
                                            <p:fltVal val="90"/>
                                          </p:val>
                                        </p:tav>
                                        <p:tav tm="100000">
                                          <p:val>
                                            <p:fltVal val="0"/>
                                          </p:val>
                                        </p:tav>
                                      </p:tavLst>
                                    </p:anim>
                                    <p:animEffect transition="in" filter="fade">
                                      <p:cBhvr>
                                        <p:cTn id="79" dur="1000"/>
                                        <p:tgtEl>
                                          <p:spTgt spid="17">
                                            <p:bg/>
                                          </p:spTgt>
                                        </p:tgtEl>
                                      </p:cBhvr>
                                    </p:animEffect>
                                  </p:childTnLst>
                                </p:cTn>
                              </p:par>
                              <p:par>
                                <p:cTn id="80" presetID="31" presetClass="entr" presetSubtype="0" fill="hold" grpId="0" nodeType="withEffect">
                                  <p:stCondLst>
                                    <p:cond delay="0"/>
                                  </p:stCondLst>
                                  <p:iterate type="wd">
                                    <p:tmPct val="5000"/>
                                  </p:iterate>
                                  <p:childTnLst>
                                    <p:set>
                                      <p:cBhvr>
                                        <p:cTn id="81" dur="1" fill="hold">
                                          <p:stCondLst>
                                            <p:cond delay="0"/>
                                          </p:stCondLst>
                                        </p:cTn>
                                        <p:tgtEl>
                                          <p:spTgt spid="17">
                                            <p:txEl>
                                              <p:pRg st="0" end="0"/>
                                            </p:txEl>
                                          </p:spTgt>
                                        </p:tgtEl>
                                        <p:attrNameLst>
                                          <p:attrName>style.visibility</p:attrName>
                                        </p:attrNameLst>
                                      </p:cBhvr>
                                      <p:to>
                                        <p:strVal val="visible"/>
                                      </p:to>
                                    </p:set>
                                    <p:anim calcmode="lin" valueType="num">
                                      <p:cBhvr>
                                        <p:cTn id="82" dur="1000" fill="hold"/>
                                        <p:tgtEl>
                                          <p:spTgt spid="17">
                                            <p:txEl>
                                              <p:pRg st="0" end="0"/>
                                            </p:txEl>
                                          </p:spTgt>
                                        </p:tgtEl>
                                        <p:attrNameLst>
                                          <p:attrName>ppt_w</p:attrName>
                                        </p:attrNameLst>
                                      </p:cBhvr>
                                      <p:tavLst>
                                        <p:tav tm="0">
                                          <p:val>
                                            <p:fltVal val="0"/>
                                          </p:val>
                                        </p:tav>
                                        <p:tav tm="100000">
                                          <p:val>
                                            <p:strVal val="#ppt_w"/>
                                          </p:val>
                                        </p:tav>
                                      </p:tavLst>
                                    </p:anim>
                                    <p:anim calcmode="lin" valueType="num">
                                      <p:cBhvr>
                                        <p:cTn id="83" dur="1000" fill="hold"/>
                                        <p:tgtEl>
                                          <p:spTgt spid="17">
                                            <p:txEl>
                                              <p:pRg st="0" end="0"/>
                                            </p:txEl>
                                          </p:spTgt>
                                        </p:tgtEl>
                                        <p:attrNameLst>
                                          <p:attrName>ppt_h</p:attrName>
                                        </p:attrNameLst>
                                      </p:cBhvr>
                                      <p:tavLst>
                                        <p:tav tm="0">
                                          <p:val>
                                            <p:fltVal val="0"/>
                                          </p:val>
                                        </p:tav>
                                        <p:tav tm="100000">
                                          <p:val>
                                            <p:strVal val="#ppt_h"/>
                                          </p:val>
                                        </p:tav>
                                      </p:tavLst>
                                    </p:anim>
                                    <p:anim calcmode="lin" valueType="num">
                                      <p:cBhvr>
                                        <p:cTn id="84" dur="1000" fill="hold"/>
                                        <p:tgtEl>
                                          <p:spTgt spid="17">
                                            <p:txEl>
                                              <p:pRg st="0" end="0"/>
                                            </p:txEl>
                                          </p:spTgt>
                                        </p:tgtEl>
                                        <p:attrNameLst>
                                          <p:attrName>style.rotation</p:attrName>
                                        </p:attrNameLst>
                                      </p:cBhvr>
                                      <p:tavLst>
                                        <p:tav tm="0">
                                          <p:val>
                                            <p:fltVal val="90"/>
                                          </p:val>
                                        </p:tav>
                                        <p:tav tm="100000">
                                          <p:val>
                                            <p:fltVal val="0"/>
                                          </p:val>
                                        </p:tav>
                                      </p:tavLst>
                                    </p:anim>
                                    <p:animEffect transition="in" filter="fade">
                                      <p:cBhvr>
                                        <p:cTn id="85" dur="1000"/>
                                        <p:tgtEl>
                                          <p:spTgt spid="17">
                                            <p:txEl>
                                              <p:pRg st="0" end="0"/>
                                            </p:txEl>
                                          </p:spTgt>
                                        </p:tgtEl>
                                      </p:cBhvr>
                                    </p:animEffect>
                                  </p:childTnLst>
                                </p:cTn>
                              </p:par>
                              <p:par>
                                <p:cTn id="86" presetID="7" presetClass="entr" presetSubtype="4" fill="hold" grpId="0" nodeType="withEffect">
                                  <p:stCondLst>
                                    <p:cond delay="0"/>
                                  </p:stCondLst>
                                  <p:childTnLst>
                                    <p:set>
                                      <p:cBhvr>
                                        <p:cTn id="87" dur="1" fill="hold">
                                          <p:stCondLst>
                                            <p:cond delay="0"/>
                                          </p:stCondLst>
                                        </p:cTn>
                                        <p:tgtEl>
                                          <p:spTgt spid="10">
                                            <p:bg/>
                                          </p:spTgt>
                                        </p:tgtEl>
                                        <p:attrNameLst>
                                          <p:attrName>style.visibility</p:attrName>
                                        </p:attrNameLst>
                                      </p:cBhvr>
                                      <p:to>
                                        <p:strVal val="visible"/>
                                      </p:to>
                                    </p:set>
                                    <p:anim calcmode="lin" valueType="num">
                                      <p:cBhvr additive="base">
                                        <p:cTn id="88" dur="2000" fill="hold"/>
                                        <p:tgtEl>
                                          <p:spTgt spid="10">
                                            <p:bg/>
                                          </p:spTgt>
                                        </p:tgtEl>
                                        <p:attrNameLst>
                                          <p:attrName>ppt_x</p:attrName>
                                        </p:attrNameLst>
                                      </p:cBhvr>
                                      <p:tavLst>
                                        <p:tav tm="0">
                                          <p:val>
                                            <p:strVal val="#ppt_x"/>
                                          </p:val>
                                        </p:tav>
                                        <p:tav tm="100000">
                                          <p:val>
                                            <p:strVal val="#ppt_x"/>
                                          </p:val>
                                        </p:tav>
                                      </p:tavLst>
                                    </p:anim>
                                    <p:anim calcmode="lin" valueType="num">
                                      <p:cBhvr additive="base">
                                        <p:cTn id="89" dur="2000" fill="hold"/>
                                        <p:tgtEl>
                                          <p:spTgt spid="10">
                                            <p:bg/>
                                          </p:spTgt>
                                        </p:tgtEl>
                                        <p:attrNameLst>
                                          <p:attrName>ppt_y</p:attrName>
                                        </p:attrNameLst>
                                      </p:cBhvr>
                                      <p:tavLst>
                                        <p:tav tm="0">
                                          <p:val>
                                            <p:strVal val="1+#ppt_h/2"/>
                                          </p:val>
                                        </p:tav>
                                        <p:tav tm="100000">
                                          <p:val>
                                            <p:strVal val="#ppt_y"/>
                                          </p:val>
                                        </p:tav>
                                      </p:tavLst>
                                    </p:anim>
                                  </p:childTnLst>
                                </p:cTn>
                              </p:par>
                              <p:par>
                                <p:cTn id="90" presetID="31" presetClass="entr" presetSubtype="0" fill="hold" grpId="0" nodeType="withEffect">
                                  <p:stCondLst>
                                    <p:cond delay="0"/>
                                  </p:stCondLst>
                                  <p:iterate type="lt">
                                    <p:tmPct val="5000"/>
                                  </p:iterate>
                                  <p:childTnLst>
                                    <p:set>
                                      <p:cBhvr>
                                        <p:cTn id="91" dur="1" fill="hold">
                                          <p:stCondLst>
                                            <p:cond delay="0"/>
                                          </p:stCondLst>
                                        </p:cTn>
                                        <p:tgtEl>
                                          <p:spTgt spid="19">
                                            <p:bg/>
                                          </p:spTgt>
                                        </p:tgtEl>
                                        <p:attrNameLst>
                                          <p:attrName>style.visibility</p:attrName>
                                        </p:attrNameLst>
                                      </p:cBhvr>
                                      <p:to>
                                        <p:strVal val="visible"/>
                                      </p:to>
                                    </p:set>
                                    <p:anim calcmode="lin" valueType="num">
                                      <p:cBhvr>
                                        <p:cTn id="92" dur="1000" fill="hold"/>
                                        <p:tgtEl>
                                          <p:spTgt spid="19">
                                            <p:bg/>
                                          </p:spTgt>
                                        </p:tgtEl>
                                        <p:attrNameLst>
                                          <p:attrName>ppt_w</p:attrName>
                                        </p:attrNameLst>
                                      </p:cBhvr>
                                      <p:tavLst>
                                        <p:tav tm="0">
                                          <p:val>
                                            <p:fltVal val="0"/>
                                          </p:val>
                                        </p:tav>
                                        <p:tav tm="100000">
                                          <p:val>
                                            <p:strVal val="#ppt_w"/>
                                          </p:val>
                                        </p:tav>
                                      </p:tavLst>
                                    </p:anim>
                                    <p:anim calcmode="lin" valueType="num">
                                      <p:cBhvr>
                                        <p:cTn id="93" dur="1000" fill="hold"/>
                                        <p:tgtEl>
                                          <p:spTgt spid="19">
                                            <p:bg/>
                                          </p:spTgt>
                                        </p:tgtEl>
                                        <p:attrNameLst>
                                          <p:attrName>ppt_h</p:attrName>
                                        </p:attrNameLst>
                                      </p:cBhvr>
                                      <p:tavLst>
                                        <p:tav tm="0">
                                          <p:val>
                                            <p:fltVal val="0"/>
                                          </p:val>
                                        </p:tav>
                                        <p:tav tm="100000">
                                          <p:val>
                                            <p:strVal val="#ppt_h"/>
                                          </p:val>
                                        </p:tav>
                                      </p:tavLst>
                                    </p:anim>
                                    <p:anim calcmode="lin" valueType="num">
                                      <p:cBhvr>
                                        <p:cTn id="94" dur="1000" fill="hold"/>
                                        <p:tgtEl>
                                          <p:spTgt spid="19">
                                            <p:bg/>
                                          </p:spTgt>
                                        </p:tgtEl>
                                        <p:attrNameLst>
                                          <p:attrName>style.rotation</p:attrName>
                                        </p:attrNameLst>
                                      </p:cBhvr>
                                      <p:tavLst>
                                        <p:tav tm="0">
                                          <p:val>
                                            <p:fltVal val="90"/>
                                          </p:val>
                                        </p:tav>
                                        <p:tav tm="100000">
                                          <p:val>
                                            <p:fltVal val="0"/>
                                          </p:val>
                                        </p:tav>
                                      </p:tavLst>
                                    </p:anim>
                                    <p:animEffect transition="in" filter="fade">
                                      <p:cBhvr>
                                        <p:cTn id="95" dur="1000"/>
                                        <p:tgtEl>
                                          <p:spTgt spid="19">
                                            <p:bg/>
                                          </p:spTgt>
                                        </p:tgtEl>
                                      </p:cBhvr>
                                    </p:animEffect>
                                  </p:childTnLst>
                                </p:cTn>
                              </p:par>
                              <p:par>
                                <p:cTn id="96" presetID="31" presetClass="entr" presetSubtype="0" fill="hold" grpId="0" nodeType="withEffect">
                                  <p:stCondLst>
                                    <p:cond delay="0"/>
                                  </p:stCondLst>
                                  <p:iterate type="wd">
                                    <p:tmPct val="5000"/>
                                  </p:iterate>
                                  <p:childTnLst>
                                    <p:set>
                                      <p:cBhvr>
                                        <p:cTn id="97" dur="1" fill="hold">
                                          <p:stCondLst>
                                            <p:cond delay="0"/>
                                          </p:stCondLst>
                                        </p:cTn>
                                        <p:tgtEl>
                                          <p:spTgt spid="19">
                                            <p:txEl>
                                              <p:pRg st="0" end="0"/>
                                            </p:txEl>
                                          </p:spTgt>
                                        </p:tgtEl>
                                        <p:attrNameLst>
                                          <p:attrName>style.visibility</p:attrName>
                                        </p:attrNameLst>
                                      </p:cBhvr>
                                      <p:to>
                                        <p:strVal val="visible"/>
                                      </p:to>
                                    </p:set>
                                    <p:anim calcmode="lin" valueType="num">
                                      <p:cBhvr>
                                        <p:cTn id="98" dur="1000" fill="hold"/>
                                        <p:tgtEl>
                                          <p:spTgt spid="19">
                                            <p:txEl>
                                              <p:pRg st="0" end="0"/>
                                            </p:txEl>
                                          </p:spTgt>
                                        </p:tgtEl>
                                        <p:attrNameLst>
                                          <p:attrName>ppt_w</p:attrName>
                                        </p:attrNameLst>
                                      </p:cBhvr>
                                      <p:tavLst>
                                        <p:tav tm="0">
                                          <p:val>
                                            <p:fltVal val="0"/>
                                          </p:val>
                                        </p:tav>
                                        <p:tav tm="100000">
                                          <p:val>
                                            <p:strVal val="#ppt_w"/>
                                          </p:val>
                                        </p:tav>
                                      </p:tavLst>
                                    </p:anim>
                                    <p:anim calcmode="lin" valueType="num">
                                      <p:cBhvr>
                                        <p:cTn id="99" dur="1000" fill="hold"/>
                                        <p:tgtEl>
                                          <p:spTgt spid="19">
                                            <p:txEl>
                                              <p:pRg st="0" end="0"/>
                                            </p:txEl>
                                          </p:spTgt>
                                        </p:tgtEl>
                                        <p:attrNameLst>
                                          <p:attrName>ppt_h</p:attrName>
                                        </p:attrNameLst>
                                      </p:cBhvr>
                                      <p:tavLst>
                                        <p:tav tm="0">
                                          <p:val>
                                            <p:fltVal val="0"/>
                                          </p:val>
                                        </p:tav>
                                        <p:tav tm="100000">
                                          <p:val>
                                            <p:strVal val="#ppt_h"/>
                                          </p:val>
                                        </p:tav>
                                      </p:tavLst>
                                    </p:anim>
                                    <p:anim calcmode="lin" valueType="num">
                                      <p:cBhvr>
                                        <p:cTn id="100" dur="1000" fill="hold"/>
                                        <p:tgtEl>
                                          <p:spTgt spid="19">
                                            <p:txEl>
                                              <p:pRg st="0" end="0"/>
                                            </p:txEl>
                                          </p:spTgt>
                                        </p:tgtEl>
                                        <p:attrNameLst>
                                          <p:attrName>style.rotation</p:attrName>
                                        </p:attrNameLst>
                                      </p:cBhvr>
                                      <p:tavLst>
                                        <p:tav tm="0">
                                          <p:val>
                                            <p:fltVal val="90"/>
                                          </p:val>
                                        </p:tav>
                                        <p:tav tm="100000">
                                          <p:val>
                                            <p:fltVal val="0"/>
                                          </p:val>
                                        </p:tav>
                                      </p:tavLst>
                                    </p:anim>
                                    <p:animEffect transition="in" filter="fade">
                                      <p:cBhvr>
                                        <p:cTn id="101" dur="1000"/>
                                        <p:tgtEl>
                                          <p:spTgt spid="19">
                                            <p:txEl>
                                              <p:pRg st="0" end="0"/>
                                            </p:txEl>
                                          </p:spTgt>
                                        </p:tgtEl>
                                      </p:cBhvr>
                                    </p:animEffect>
                                  </p:childTnLst>
                                </p:cTn>
                              </p:par>
                              <p:par>
                                <p:cTn id="102" presetID="7" presetClass="entr" presetSubtype="4" fill="hold" grpId="0" nodeType="withEffect">
                                  <p:stCondLst>
                                    <p:cond delay="500"/>
                                  </p:stCondLst>
                                  <p:iterate type="wd">
                                    <p:tmPct val="10000"/>
                                  </p:iterate>
                                  <p:childTnLst>
                                    <p:set>
                                      <p:cBhvr>
                                        <p:cTn id="103" dur="1" fill="hold">
                                          <p:stCondLst>
                                            <p:cond delay="0"/>
                                          </p:stCondLst>
                                        </p:cTn>
                                        <p:tgtEl>
                                          <p:spTgt spid="21"/>
                                        </p:tgtEl>
                                        <p:attrNameLst>
                                          <p:attrName>style.visibility</p:attrName>
                                        </p:attrNameLst>
                                      </p:cBhvr>
                                      <p:to>
                                        <p:strVal val="visible"/>
                                      </p:to>
                                    </p:set>
                                    <p:anim calcmode="lin" valueType="num">
                                      <p:cBhvr additive="base">
                                        <p:cTn id="104" dur="1000" fill="hold"/>
                                        <p:tgtEl>
                                          <p:spTgt spid="21"/>
                                        </p:tgtEl>
                                        <p:attrNameLst>
                                          <p:attrName>ppt_x</p:attrName>
                                        </p:attrNameLst>
                                      </p:cBhvr>
                                      <p:tavLst>
                                        <p:tav tm="0">
                                          <p:val>
                                            <p:strVal val="#ppt_x"/>
                                          </p:val>
                                        </p:tav>
                                        <p:tav tm="100000">
                                          <p:val>
                                            <p:strVal val="#ppt_x"/>
                                          </p:val>
                                        </p:tav>
                                      </p:tavLst>
                                    </p:anim>
                                    <p:anim calcmode="lin" valueType="num">
                                      <p:cBhvr additive="base">
                                        <p:cTn id="105" dur="1000" fill="hold"/>
                                        <p:tgtEl>
                                          <p:spTgt spid="21"/>
                                        </p:tgtEl>
                                        <p:attrNameLst>
                                          <p:attrName>ppt_y</p:attrName>
                                        </p:attrNameLst>
                                      </p:cBhvr>
                                      <p:tavLst>
                                        <p:tav tm="0">
                                          <p:val>
                                            <p:strVal val="1+#ppt_h/2"/>
                                          </p:val>
                                        </p:tav>
                                        <p:tav tm="100000">
                                          <p:val>
                                            <p:strVal val="#ppt_y"/>
                                          </p:val>
                                        </p:tav>
                                      </p:tavLst>
                                    </p:anim>
                                  </p:childTnLst>
                                </p:cTn>
                              </p:par>
                              <p:par>
                                <p:cTn id="106" presetID="7" presetClass="entr" presetSubtype="4" fill="hold" grpId="0" nodeType="withEffect">
                                  <p:stCondLst>
                                    <p:cond delay="500"/>
                                  </p:stCondLst>
                                  <p:iterate type="wd">
                                    <p:tmPct val="10000"/>
                                  </p:iterate>
                                  <p:childTnLst>
                                    <p:set>
                                      <p:cBhvr>
                                        <p:cTn id="107" dur="1" fill="hold">
                                          <p:stCondLst>
                                            <p:cond delay="0"/>
                                          </p:stCondLst>
                                        </p:cTn>
                                        <p:tgtEl>
                                          <p:spTgt spid="10">
                                            <p:txEl>
                                              <p:pRg st="0" end="0"/>
                                            </p:txEl>
                                          </p:spTgt>
                                        </p:tgtEl>
                                        <p:attrNameLst>
                                          <p:attrName>style.visibility</p:attrName>
                                        </p:attrNameLst>
                                      </p:cBhvr>
                                      <p:to>
                                        <p:strVal val="visible"/>
                                      </p:to>
                                    </p:set>
                                    <p:anim calcmode="lin" valueType="num">
                                      <p:cBhvr additive="base">
                                        <p:cTn id="108" dur="20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109" dur="2000" fill="hold"/>
                                        <p:tgtEl>
                                          <p:spTgt spid="10">
                                            <p:txEl>
                                              <p:pRg st="0" end="0"/>
                                            </p:txEl>
                                          </p:spTgt>
                                        </p:tgtEl>
                                        <p:attrNameLst>
                                          <p:attrName>ppt_y</p:attrName>
                                        </p:attrNameLst>
                                      </p:cBhvr>
                                      <p:tavLst>
                                        <p:tav tm="0">
                                          <p:val>
                                            <p:strVal val="1+#ppt_h/2"/>
                                          </p:val>
                                        </p:tav>
                                        <p:tav tm="100000">
                                          <p:val>
                                            <p:strVal val="#ppt_y"/>
                                          </p:val>
                                        </p:tav>
                                      </p:tavLst>
                                    </p:anim>
                                  </p:childTnLst>
                                </p:cTn>
                              </p:par>
                              <p:par>
                                <p:cTn id="110" presetID="10" presetClass="exit" presetSubtype="0" fill="hold" grpId="1" nodeType="withEffect">
                                  <p:stCondLst>
                                    <p:cond delay="0"/>
                                  </p:stCondLst>
                                  <p:iterate type="wd">
                                    <p:tmPct val="0"/>
                                  </p:iterate>
                                  <p:childTnLst>
                                    <p:animEffect transition="out" filter="fade">
                                      <p:cBhvr>
                                        <p:cTn id="111" dur="2000"/>
                                        <p:tgtEl>
                                          <p:spTgt spid="14">
                                            <p:txEl>
                                              <p:pRg st="0" end="0"/>
                                            </p:txEl>
                                          </p:spTgt>
                                        </p:tgtEl>
                                      </p:cBhvr>
                                    </p:animEffect>
                                    <p:set>
                                      <p:cBhvr>
                                        <p:cTn id="112" dur="1" fill="hold">
                                          <p:stCondLst>
                                            <p:cond delay="1999"/>
                                          </p:stCondLst>
                                        </p:cTn>
                                        <p:tgtEl>
                                          <p:spTgt spid="14">
                                            <p:txEl>
                                              <p:pRg st="0" end="0"/>
                                            </p:txEl>
                                          </p:spTgt>
                                        </p:tgtEl>
                                        <p:attrNameLst>
                                          <p:attrName>style.visibility</p:attrName>
                                        </p:attrNameLst>
                                      </p:cBhvr>
                                      <p:to>
                                        <p:strVal val="hidden"/>
                                      </p:to>
                                    </p:set>
                                  </p:childTnLst>
                                </p:cTn>
                              </p:par>
                              <p:par>
                                <p:cTn id="113" presetID="10" presetClass="exit" presetSubtype="0" fill="hold" grpId="1" nodeType="withEffect">
                                  <p:stCondLst>
                                    <p:cond delay="0"/>
                                  </p:stCondLst>
                                  <p:childTnLst>
                                    <p:animEffect transition="out" filter="fade">
                                      <p:cBhvr>
                                        <p:cTn id="114" dur="2000"/>
                                        <p:tgtEl>
                                          <p:spTgt spid="14">
                                            <p:bg/>
                                          </p:spTgt>
                                        </p:tgtEl>
                                      </p:cBhvr>
                                    </p:animEffect>
                                    <p:set>
                                      <p:cBhvr>
                                        <p:cTn id="115" dur="1" fill="hold">
                                          <p:stCondLst>
                                            <p:cond delay="1999"/>
                                          </p:stCondLst>
                                        </p:cTn>
                                        <p:tgtEl>
                                          <p:spTgt spid="14">
                                            <p:bg/>
                                          </p:spTgt>
                                        </p:tgtEl>
                                        <p:attrNameLst>
                                          <p:attrName>style.visibility</p:attrName>
                                        </p:attrNameLst>
                                      </p:cBhvr>
                                      <p:to>
                                        <p:strVal val="hidden"/>
                                      </p:to>
                                    </p:set>
                                  </p:childTnLst>
                                </p:cTn>
                              </p:par>
                              <p:par>
                                <p:cTn id="116" presetID="31" presetClass="entr" presetSubtype="0" fill="hold" grpId="0" nodeType="withEffect">
                                  <p:stCondLst>
                                    <p:cond delay="0"/>
                                  </p:stCondLst>
                                  <p:iterate type="lt">
                                    <p:tmPct val="5000"/>
                                  </p:iterate>
                                  <p:childTnLst>
                                    <p:set>
                                      <p:cBhvr>
                                        <p:cTn id="117" dur="1" fill="hold">
                                          <p:stCondLst>
                                            <p:cond delay="0"/>
                                          </p:stCondLst>
                                        </p:cTn>
                                        <p:tgtEl>
                                          <p:spTgt spid="18">
                                            <p:bg/>
                                          </p:spTgt>
                                        </p:tgtEl>
                                        <p:attrNameLst>
                                          <p:attrName>style.visibility</p:attrName>
                                        </p:attrNameLst>
                                      </p:cBhvr>
                                      <p:to>
                                        <p:strVal val="visible"/>
                                      </p:to>
                                    </p:set>
                                    <p:anim calcmode="lin" valueType="num">
                                      <p:cBhvr>
                                        <p:cTn id="118" dur="1000" fill="hold"/>
                                        <p:tgtEl>
                                          <p:spTgt spid="18">
                                            <p:bg/>
                                          </p:spTgt>
                                        </p:tgtEl>
                                        <p:attrNameLst>
                                          <p:attrName>ppt_w</p:attrName>
                                        </p:attrNameLst>
                                      </p:cBhvr>
                                      <p:tavLst>
                                        <p:tav tm="0">
                                          <p:val>
                                            <p:fltVal val="0"/>
                                          </p:val>
                                        </p:tav>
                                        <p:tav tm="100000">
                                          <p:val>
                                            <p:strVal val="#ppt_w"/>
                                          </p:val>
                                        </p:tav>
                                      </p:tavLst>
                                    </p:anim>
                                    <p:anim calcmode="lin" valueType="num">
                                      <p:cBhvr>
                                        <p:cTn id="119" dur="1000" fill="hold"/>
                                        <p:tgtEl>
                                          <p:spTgt spid="18">
                                            <p:bg/>
                                          </p:spTgt>
                                        </p:tgtEl>
                                        <p:attrNameLst>
                                          <p:attrName>ppt_h</p:attrName>
                                        </p:attrNameLst>
                                      </p:cBhvr>
                                      <p:tavLst>
                                        <p:tav tm="0">
                                          <p:val>
                                            <p:fltVal val="0"/>
                                          </p:val>
                                        </p:tav>
                                        <p:tav tm="100000">
                                          <p:val>
                                            <p:strVal val="#ppt_h"/>
                                          </p:val>
                                        </p:tav>
                                      </p:tavLst>
                                    </p:anim>
                                    <p:anim calcmode="lin" valueType="num">
                                      <p:cBhvr>
                                        <p:cTn id="120" dur="1000" fill="hold"/>
                                        <p:tgtEl>
                                          <p:spTgt spid="18">
                                            <p:bg/>
                                          </p:spTgt>
                                        </p:tgtEl>
                                        <p:attrNameLst>
                                          <p:attrName>style.rotation</p:attrName>
                                        </p:attrNameLst>
                                      </p:cBhvr>
                                      <p:tavLst>
                                        <p:tav tm="0">
                                          <p:val>
                                            <p:fltVal val="90"/>
                                          </p:val>
                                        </p:tav>
                                        <p:tav tm="100000">
                                          <p:val>
                                            <p:fltVal val="0"/>
                                          </p:val>
                                        </p:tav>
                                      </p:tavLst>
                                    </p:anim>
                                    <p:animEffect transition="in" filter="fade">
                                      <p:cBhvr>
                                        <p:cTn id="121" dur="1000"/>
                                        <p:tgtEl>
                                          <p:spTgt spid="18">
                                            <p:bg/>
                                          </p:spTgt>
                                        </p:tgtEl>
                                      </p:cBhvr>
                                    </p:animEffect>
                                  </p:childTnLst>
                                </p:cTn>
                              </p:par>
                              <p:par>
                                <p:cTn id="122" presetID="31" presetClass="entr" presetSubtype="0" fill="hold" grpId="0" nodeType="withEffect">
                                  <p:stCondLst>
                                    <p:cond delay="0"/>
                                  </p:stCondLst>
                                  <p:iterate type="wd">
                                    <p:tmPct val="5000"/>
                                  </p:iterate>
                                  <p:childTnLst>
                                    <p:set>
                                      <p:cBhvr>
                                        <p:cTn id="123" dur="1" fill="hold">
                                          <p:stCondLst>
                                            <p:cond delay="0"/>
                                          </p:stCondLst>
                                        </p:cTn>
                                        <p:tgtEl>
                                          <p:spTgt spid="18">
                                            <p:txEl>
                                              <p:pRg st="0" end="0"/>
                                            </p:txEl>
                                          </p:spTgt>
                                        </p:tgtEl>
                                        <p:attrNameLst>
                                          <p:attrName>style.visibility</p:attrName>
                                        </p:attrNameLst>
                                      </p:cBhvr>
                                      <p:to>
                                        <p:strVal val="visible"/>
                                      </p:to>
                                    </p:set>
                                    <p:anim calcmode="lin" valueType="num">
                                      <p:cBhvr>
                                        <p:cTn id="124" dur="1000" fill="hold"/>
                                        <p:tgtEl>
                                          <p:spTgt spid="18">
                                            <p:txEl>
                                              <p:pRg st="0" end="0"/>
                                            </p:txEl>
                                          </p:spTgt>
                                        </p:tgtEl>
                                        <p:attrNameLst>
                                          <p:attrName>ppt_w</p:attrName>
                                        </p:attrNameLst>
                                      </p:cBhvr>
                                      <p:tavLst>
                                        <p:tav tm="0">
                                          <p:val>
                                            <p:fltVal val="0"/>
                                          </p:val>
                                        </p:tav>
                                        <p:tav tm="100000">
                                          <p:val>
                                            <p:strVal val="#ppt_w"/>
                                          </p:val>
                                        </p:tav>
                                      </p:tavLst>
                                    </p:anim>
                                    <p:anim calcmode="lin" valueType="num">
                                      <p:cBhvr>
                                        <p:cTn id="125" dur="1000" fill="hold"/>
                                        <p:tgtEl>
                                          <p:spTgt spid="18">
                                            <p:txEl>
                                              <p:pRg st="0" end="0"/>
                                            </p:txEl>
                                          </p:spTgt>
                                        </p:tgtEl>
                                        <p:attrNameLst>
                                          <p:attrName>ppt_h</p:attrName>
                                        </p:attrNameLst>
                                      </p:cBhvr>
                                      <p:tavLst>
                                        <p:tav tm="0">
                                          <p:val>
                                            <p:fltVal val="0"/>
                                          </p:val>
                                        </p:tav>
                                        <p:tav tm="100000">
                                          <p:val>
                                            <p:strVal val="#ppt_h"/>
                                          </p:val>
                                        </p:tav>
                                      </p:tavLst>
                                    </p:anim>
                                    <p:anim calcmode="lin" valueType="num">
                                      <p:cBhvr>
                                        <p:cTn id="126" dur="1000" fill="hold"/>
                                        <p:tgtEl>
                                          <p:spTgt spid="18">
                                            <p:txEl>
                                              <p:pRg st="0" end="0"/>
                                            </p:txEl>
                                          </p:spTgt>
                                        </p:tgtEl>
                                        <p:attrNameLst>
                                          <p:attrName>style.rotation</p:attrName>
                                        </p:attrNameLst>
                                      </p:cBhvr>
                                      <p:tavLst>
                                        <p:tav tm="0">
                                          <p:val>
                                            <p:fltVal val="90"/>
                                          </p:val>
                                        </p:tav>
                                        <p:tav tm="100000">
                                          <p:val>
                                            <p:fltVal val="0"/>
                                          </p:val>
                                        </p:tav>
                                      </p:tavLst>
                                    </p:anim>
                                    <p:animEffect transition="in" filter="fade">
                                      <p:cBhvr>
                                        <p:cTn id="127" dur="1000"/>
                                        <p:tgtEl>
                                          <p:spTgt spid="18">
                                            <p:txEl>
                                              <p:pRg st="0" end="0"/>
                                            </p:txEl>
                                          </p:spTgt>
                                        </p:tgtEl>
                                      </p:cBhvr>
                                    </p:animEffect>
                                  </p:childTnLst>
                                </p:cTn>
                              </p:par>
                            </p:childTnLst>
                          </p:cTn>
                        </p:par>
                        <p:par>
                          <p:cTn id="128" fill="hold">
                            <p:stCondLst>
                              <p:cond delay="20600"/>
                            </p:stCondLst>
                            <p:childTnLst>
                              <p:par>
                                <p:cTn id="129" presetID="10" presetClass="exit" presetSubtype="0" fill="hold" grpId="1" nodeType="afterEffect">
                                  <p:stCondLst>
                                    <p:cond delay="0"/>
                                  </p:stCondLst>
                                  <p:iterate type="wd">
                                    <p:tmPct val="0"/>
                                  </p:iterate>
                                  <p:childTnLst>
                                    <p:animEffect transition="out" filter="fade">
                                      <p:cBhvr>
                                        <p:cTn id="130" dur="2000"/>
                                        <p:tgtEl>
                                          <p:spTgt spid="16">
                                            <p:txEl>
                                              <p:pRg st="0" end="0"/>
                                            </p:txEl>
                                          </p:spTgt>
                                        </p:tgtEl>
                                      </p:cBhvr>
                                    </p:animEffect>
                                    <p:set>
                                      <p:cBhvr>
                                        <p:cTn id="131" dur="1" fill="hold">
                                          <p:stCondLst>
                                            <p:cond delay="1999"/>
                                          </p:stCondLst>
                                        </p:cTn>
                                        <p:tgtEl>
                                          <p:spTgt spid="16">
                                            <p:txEl>
                                              <p:pRg st="0" end="0"/>
                                            </p:txEl>
                                          </p:spTgt>
                                        </p:tgtEl>
                                        <p:attrNameLst>
                                          <p:attrName>style.visibility</p:attrName>
                                        </p:attrNameLst>
                                      </p:cBhvr>
                                      <p:to>
                                        <p:strVal val="hidden"/>
                                      </p:to>
                                    </p:set>
                                  </p:childTnLst>
                                </p:cTn>
                              </p:par>
                            </p:childTnLst>
                          </p:cTn>
                        </p:par>
                        <p:par>
                          <p:cTn id="132" fill="hold">
                            <p:stCondLst>
                              <p:cond delay="22600"/>
                            </p:stCondLst>
                            <p:childTnLst>
                              <p:par>
                                <p:cTn id="133" presetID="10" presetClass="exit" presetSubtype="0" fill="hold" grpId="1" nodeType="afterEffect">
                                  <p:stCondLst>
                                    <p:cond delay="0"/>
                                  </p:stCondLst>
                                  <p:childTnLst>
                                    <p:animEffect transition="out" filter="fade">
                                      <p:cBhvr>
                                        <p:cTn id="134" dur="2000"/>
                                        <p:tgtEl>
                                          <p:spTgt spid="16">
                                            <p:bg/>
                                          </p:spTgt>
                                        </p:tgtEl>
                                      </p:cBhvr>
                                    </p:animEffect>
                                    <p:set>
                                      <p:cBhvr>
                                        <p:cTn id="135" dur="1" fill="hold">
                                          <p:stCondLst>
                                            <p:cond delay="1999"/>
                                          </p:stCondLst>
                                        </p:cTn>
                                        <p:tgtEl>
                                          <p:spTgt spid="16">
                                            <p:bg/>
                                          </p:spTgt>
                                        </p:tgtEl>
                                        <p:attrNameLst>
                                          <p:attrName>style.visibility</p:attrName>
                                        </p:attrNameLst>
                                      </p:cBhvr>
                                      <p:to>
                                        <p:strVal val="hidden"/>
                                      </p:to>
                                    </p:set>
                                  </p:childTnLst>
                                </p:cTn>
                              </p:par>
                            </p:childTnLst>
                          </p:cTn>
                        </p:par>
                        <p:par>
                          <p:cTn id="136" fill="hold">
                            <p:stCondLst>
                              <p:cond delay="24600"/>
                            </p:stCondLst>
                            <p:childTnLst>
                              <p:par>
                                <p:cTn id="137" presetID="7" presetClass="entr" presetSubtype="4" fill="hold" grpId="0" nodeType="afterEffect">
                                  <p:stCondLst>
                                    <p:cond delay="500"/>
                                  </p:stCondLst>
                                  <p:childTnLst>
                                    <p:set>
                                      <p:cBhvr>
                                        <p:cTn id="138" dur="1" fill="hold">
                                          <p:stCondLst>
                                            <p:cond delay="0"/>
                                          </p:stCondLst>
                                        </p:cTn>
                                        <p:tgtEl>
                                          <p:spTgt spid="11">
                                            <p:bg/>
                                          </p:spTgt>
                                        </p:tgtEl>
                                        <p:attrNameLst>
                                          <p:attrName>style.visibility</p:attrName>
                                        </p:attrNameLst>
                                      </p:cBhvr>
                                      <p:to>
                                        <p:strVal val="visible"/>
                                      </p:to>
                                    </p:set>
                                    <p:anim calcmode="lin" valueType="num">
                                      <p:cBhvr additive="base">
                                        <p:cTn id="139" dur="2000" fill="hold"/>
                                        <p:tgtEl>
                                          <p:spTgt spid="11">
                                            <p:bg/>
                                          </p:spTgt>
                                        </p:tgtEl>
                                        <p:attrNameLst>
                                          <p:attrName>ppt_x</p:attrName>
                                        </p:attrNameLst>
                                      </p:cBhvr>
                                      <p:tavLst>
                                        <p:tav tm="0">
                                          <p:val>
                                            <p:strVal val="#ppt_x"/>
                                          </p:val>
                                        </p:tav>
                                        <p:tav tm="100000">
                                          <p:val>
                                            <p:strVal val="#ppt_x"/>
                                          </p:val>
                                        </p:tav>
                                      </p:tavLst>
                                    </p:anim>
                                    <p:anim calcmode="lin" valueType="num">
                                      <p:cBhvr additive="base">
                                        <p:cTn id="140" dur="2000" fill="hold"/>
                                        <p:tgtEl>
                                          <p:spTgt spid="11">
                                            <p:bg/>
                                          </p:spTgt>
                                        </p:tgtEl>
                                        <p:attrNameLst>
                                          <p:attrName>ppt_y</p:attrName>
                                        </p:attrNameLst>
                                      </p:cBhvr>
                                      <p:tavLst>
                                        <p:tav tm="0">
                                          <p:val>
                                            <p:strVal val="1+#ppt_h/2"/>
                                          </p:val>
                                        </p:tav>
                                        <p:tav tm="100000">
                                          <p:val>
                                            <p:strVal val="#ppt_y"/>
                                          </p:val>
                                        </p:tav>
                                      </p:tavLst>
                                    </p:anim>
                                  </p:childTnLst>
                                </p:cTn>
                              </p:par>
                              <p:par>
                                <p:cTn id="141" presetID="10" presetClass="exit" presetSubtype="0" fill="hold" grpId="1" nodeType="withEffect">
                                  <p:stCondLst>
                                    <p:cond delay="0"/>
                                  </p:stCondLst>
                                  <p:iterate type="wd">
                                    <p:tmPct val="0"/>
                                  </p:iterate>
                                  <p:childTnLst>
                                    <p:animEffect transition="out" filter="fade">
                                      <p:cBhvr>
                                        <p:cTn id="142" dur="2000"/>
                                        <p:tgtEl>
                                          <p:spTgt spid="17">
                                            <p:txEl>
                                              <p:pRg st="0" end="0"/>
                                            </p:txEl>
                                          </p:spTgt>
                                        </p:tgtEl>
                                      </p:cBhvr>
                                    </p:animEffect>
                                    <p:set>
                                      <p:cBhvr>
                                        <p:cTn id="143" dur="1" fill="hold">
                                          <p:stCondLst>
                                            <p:cond delay="1999"/>
                                          </p:stCondLst>
                                        </p:cTn>
                                        <p:tgtEl>
                                          <p:spTgt spid="17">
                                            <p:txEl>
                                              <p:pRg st="0" end="0"/>
                                            </p:txEl>
                                          </p:spTgt>
                                        </p:tgtEl>
                                        <p:attrNameLst>
                                          <p:attrName>style.visibility</p:attrName>
                                        </p:attrNameLst>
                                      </p:cBhvr>
                                      <p:to>
                                        <p:strVal val="hidden"/>
                                      </p:to>
                                    </p:set>
                                  </p:childTnLst>
                                </p:cTn>
                              </p:par>
                              <p:par>
                                <p:cTn id="144" presetID="10" presetClass="exit" presetSubtype="0" fill="hold" grpId="1" nodeType="withEffect">
                                  <p:stCondLst>
                                    <p:cond delay="0"/>
                                  </p:stCondLst>
                                  <p:childTnLst>
                                    <p:animEffect transition="out" filter="fade">
                                      <p:cBhvr>
                                        <p:cTn id="145" dur="2000"/>
                                        <p:tgtEl>
                                          <p:spTgt spid="17">
                                            <p:bg/>
                                          </p:spTgt>
                                        </p:tgtEl>
                                      </p:cBhvr>
                                    </p:animEffect>
                                    <p:set>
                                      <p:cBhvr>
                                        <p:cTn id="146" dur="1" fill="hold">
                                          <p:stCondLst>
                                            <p:cond delay="1999"/>
                                          </p:stCondLst>
                                        </p:cTn>
                                        <p:tgtEl>
                                          <p:spTgt spid="17">
                                            <p:bg/>
                                          </p:spTgt>
                                        </p:tgtEl>
                                        <p:attrNameLst>
                                          <p:attrName>style.visibility</p:attrName>
                                        </p:attrNameLst>
                                      </p:cBhvr>
                                      <p:to>
                                        <p:strVal val="hidden"/>
                                      </p:to>
                                    </p:set>
                                  </p:childTnLst>
                                </p:cTn>
                              </p:par>
                            </p:childTnLst>
                          </p:cTn>
                        </p:par>
                        <p:par>
                          <p:cTn id="147" fill="hold">
                            <p:stCondLst>
                              <p:cond delay="27100"/>
                            </p:stCondLst>
                            <p:childTnLst>
                              <p:par>
                                <p:cTn id="148" presetID="7" presetClass="entr" presetSubtype="4" fill="hold" grpId="0" nodeType="afterEffect">
                                  <p:stCondLst>
                                    <p:cond delay="500"/>
                                  </p:stCondLst>
                                  <p:iterate type="wd">
                                    <p:tmPct val="10000"/>
                                  </p:iterate>
                                  <p:childTnLst>
                                    <p:set>
                                      <p:cBhvr>
                                        <p:cTn id="149" dur="1" fill="hold">
                                          <p:stCondLst>
                                            <p:cond delay="0"/>
                                          </p:stCondLst>
                                        </p:cTn>
                                        <p:tgtEl>
                                          <p:spTgt spid="11">
                                            <p:txEl>
                                              <p:pRg st="0" end="0"/>
                                            </p:txEl>
                                          </p:spTgt>
                                        </p:tgtEl>
                                        <p:attrNameLst>
                                          <p:attrName>style.visibility</p:attrName>
                                        </p:attrNameLst>
                                      </p:cBhvr>
                                      <p:to>
                                        <p:strVal val="visible"/>
                                      </p:to>
                                    </p:set>
                                    <p:anim calcmode="lin" valueType="num">
                                      <p:cBhvr additive="base">
                                        <p:cTn id="150" dur="10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151" dur="1000" fill="hold"/>
                                        <p:tgtEl>
                                          <p:spTgt spid="11">
                                            <p:txEl>
                                              <p:pRg st="0" end="0"/>
                                            </p:txEl>
                                          </p:spTgt>
                                        </p:tgtEl>
                                        <p:attrNameLst>
                                          <p:attrName>ppt_y</p:attrName>
                                        </p:attrNameLst>
                                      </p:cBhvr>
                                      <p:tavLst>
                                        <p:tav tm="0">
                                          <p:val>
                                            <p:strVal val="1+#ppt_h/2"/>
                                          </p:val>
                                        </p:tav>
                                        <p:tav tm="100000">
                                          <p:val>
                                            <p:strVal val="#ppt_y"/>
                                          </p:val>
                                        </p:tav>
                                      </p:tavLst>
                                    </p:anim>
                                  </p:childTnLst>
                                </p:cTn>
                              </p:par>
                              <p:par>
                                <p:cTn id="152" presetID="31" presetClass="entr" presetSubtype="0" fill="hold" grpId="0" nodeType="withEffect">
                                  <p:stCondLst>
                                    <p:cond delay="500"/>
                                  </p:stCondLst>
                                  <p:iterate type="lt">
                                    <p:tmPct val="5000"/>
                                  </p:iterate>
                                  <p:childTnLst>
                                    <p:set>
                                      <p:cBhvr>
                                        <p:cTn id="153" dur="1" fill="hold">
                                          <p:stCondLst>
                                            <p:cond delay="0"/>
                                          </p:stCondLst>
                                        </p:cTn>
                                        <p:tgtEl>
                                          <p:spTgt spid="20">
                                            <p:bg/>
                                          </p:spTgt>
                                        </p:tgtEl>
                                        <p:attrNameLst>
                                          <p:attrName>style.visibility</p:attrName>
                                        </p:attrNameLst>
                                      </p:cBhvr>
                                      <p:to>
                                        <p:strVal val="visible"/>
                                      </p:to>
                                    </p:set>
                                    <p:anim calcmode="lin" valueType="num">
                                      <p:cBhvr>
                                        <p:cTn id="154" dur="1000" fill="hold"/>
                                        <p:tgtEl>
                                          <p:spTgt spid="20">
                                            <p:bg/>
                                          </p:spTgt>
                                        </p:tgtEl>
                                        <p:attrNameLst>
                                          <p:attrName>ppt_w</p:attrName>
                                        </p:attrNameLst>
                                      </p:cBhvr>
                                      <p:tavLst>
                                        <p:tav tm="0">
                                          <p:val>
                                            <p:fltVal val="0"/>
                                          </p:val>
                                        </p:tav>
                                        <p:tav tm="100000">
                                          <p:val>
                                            <p:strVal val="#ppt_w"/>
                                          </p:val>
                                        </p:tav>
                                      </p:tavLst>
                                    </p:anim>
                                    <p:anim calcmode="lin" valueType="num">
                                      <p:cBhvr>
                                        <p:cTn id="155" dur="1000" fill="hold"/>
                                        <p:tgtEl>
                                          <p:spTgt spid="20">
                                            <p:bg/>
                                          </p:spTgt>
                                        </p:tgtEl>
                                        <p:attrNameLst>
                                          <p:attrName>ppt_h</p:attrName>
                                        </p:attrNameLst>
                                      </p:cBhvr>
                                      <p:tavLst>
                                        <p:tav tm="0">
                                          <p:val>
                                            <p:fltVal val="0"/>
                                          </p:val>
                                        </p:tav>
                                        <p:tav tm="100000">
                                          <p:val>
                                            <p:strVal val="#ppt_h"/>
                                          </p:val>
                                        </p:tav>
                                      </p:tavLst>
                                    </p:anim>
                                    <p:anim calcmode="lin" valueType="num">
                                      <p:cBhvr>
                                        <p:cTn id="156" dur="1000" fill="hold"/>
                                        <p:tgtEl>
                                          <p:spTgt spid="20">
                                            <p:bg/>
                                          </p:spTgt>
                                        </p:tgtEl>
                                        <p:attrNameLst>
                                          <p:attrName>style.rotation</p:attrName>
                                        </p:attrNameLst>
                                      </p:cBhvr>
                                      <p:tavLst>
                                        <p:tav tm="0">
                                          <p:val>
                                            <p:fltVal val="90"/>
                                          </p:val>
                                        </p:tav>
                                        <p:tav tm="100000">
                                          <p:val>
                                            <p:fltVal val="0"/>
                                          </p:val>
                                        </p:tav>
                                      </p:tavLst>
                                    </p:anim>
                                    <p:animEffect transition="in" filter="fade">
                                      <p:cBhvr>
                                        <p:cTn id="157" dur="1000"/>
                                        <p:tgtEl>
                                          <p:spTgt spid="20">
                                            <p:bg/>
                                          </p:spTgt>
                                        </p:tgtEl>
                                      </p:cBhvr>
                                    </p:animEffect>
                                  </p:childTnLst>
                                </p:cTn>
                              </p:par>
                              <p:par>
                                <p:cTn id="158" presetID="31" presetClass="entr" presetSubtype="0" fill="hold" grpId="0" nodeType="withEffect">
                                  <p:stCondLst>
                                    <p:cond delay="500"/>
                                  </p:stCondLst>
                                  <p:iterate type="wd">
                                    <p:tmPct val="5000"/>
                                  </p:iterate>
                                  <p:childTnLst>
                                    <p:set>
                                      <p:cBhvr>
                                        <p:cTn id="159" dur="1" fill="hold">
                                          <p:stCondLst>
                                            <p:cond delay="0"/>
                                          </p:stCondLst>
                                        </p:cTn>
                                        <p:tgtEl>
                                          <p:spTgt spid="20">
                                            <p:txEl>
                                              <p:pRg st="0" end="0"/>
                                            </p:txEl>
                                          </p:spTgt>
                                        </p:tgtEl>
                                        <p:attrNameLst>
                                          <p:attrName>style.visibility</p:attrName>
                                        </p:attrNameLst>
                                      </p:cBhvr>
                                      <p:to>
                                        <p:strVal val="visible"/>
                                      </p:to>
                                    </p:set>
                                    <p:anim calcmode="lin" valueType="num">
                                      <p:cBhvr>
                                        <p:cTn id="160" dur="1000" fill="hold"/>
                                        <p:tgtEl>
                                          <p:spTgt spid="20">
                                            <p:txEl>
                                              <p:pRg st="0" end="0"/>
                                            </p:txEl>
                                          </p:spTgt>
                                        </p:tgtEl>
                                        <p:attrNameLst>
                                          <p:attrName>ppt_w</p:attrName>
                                        </p:attrNameLst>
                                      </p:cBhvr>
                                      <p:tavLst>
                                        <p:tav tm="0">
                                          <p:val>
                                            <p:fltVal val="0"/>
                                          </p:val>
                                        </p:tav>
                                        <p:tav tm="100000">
                                          <p:val>
                                            <p:strVal val="#ppt_w"/>
                                          </p:val>
                                        </p:tav>
                                      </p:tavLst>
                                    </p:anim>
                                    <p:anim calcmode="lin" valueType="num">
                                      <p:cBhvr>
                                        <p:cTn id="161" dur="1000" fill="hold"/>
                                        <p:tgtEl>
                                          <p:spTgt spid="20">
                                            <p:txEl>
                                              <p:pRg st="0" end="0"/>
                                            </p:txEl>
                                          </p:spTgt>
                                        </p:tgtEl>
                                        <p:attrNameLst>
                                          <p:attrName>ppt_h</p:attrName>
                                        </p:attrNameLst>
                                      </p:cBhvr>
                                      <p:tavLst>
                                        <p:tav tm="0">
                                          <p:val>
                                            <p:fltVal val="0"/>
                                          </p:val>
                                        </p:tav>
                                        <p:tav tm="100000">
                                          <p:val>
                                            <p:strVal val="#ppt_h"/>
                                          </p:val>
                                        </p:tav>
                                      </p:tavLst>
                                    </p:anim>
                                    <p:anim calcmode="lin" valueType="num">
                                      <p:cBhvr>
                                        <p:cTn id="162" dur="1000" fill="hold"/>
                                        <p:tgtEl>
                                          <p:spTgt spid="20">
                                            <p:txEl>
                                              <p:pRg st="0" end="0"/>
                                            </p:txEl>
                                          </p:spTgt>
                                        </p:tgtEl>
                                        <p:attrNameLst>
                                          <p:attrName>style.rotation</p:attrName>
                                        </p:attrNameLst>
                                      </p:cBhvr>
                                      <p:tavLst>
                                        <p:tav tm="0">
                                          <p:val>
                                            <p:fltVal val="90"/>
                                          </p:val>
                                        </p:tav>
                                        <p:tav tm="100000">
                                          <p:val>
                                            <p:fltVal val="0"/>
                                          </p:val>
                                        </p:tav>
                                      </p:tavLst>
                                    </p:anim>
                                    <p:animEffect transition="in" filter="fade">
                                      <p:cBhvr>
                                        <p:cTn id="163" dur="1000"/>
                                        <p:tgtEl>
                                          <p:spTgt spid="20">
                                            <p:txEl>
                                              <p:pRg st="0" end="0"/>
                                            </p:txEl>
                                          </p:spTgt>
                                        </p:tgtEl>
                                      </p:cBhvr>
                                    </p:animEffect>
                                  </p:childTnLst>
                                </p:cTn>
                              </p:par>
                              <p:par>
                                <p:cTn id="164" presetID="10" presetClass="entr" presetSubtype="0" fill="hold" grpId="0" nodeType="withEffect">
                                  <p:stCondLst>
                                    <p:cond delay="500"/>
                                  </p:stCondLst>
                                  <p:iterate type="wd">
                                    <p:tmPct val="10000"/>
                                  </p:iterate>
                                  <p:childTnLst>
                                    <p:set>
                                      <p:cBhvr>
                                        <p:cTn id="165" dur="1" fill="hold">
                                          <p:stCondLst>
                                            <p:cond delay="0"/>
                                          </p:stCondLst>
                                        </p:cTn>
                                        <p:tgtEl>
                                          <p:spTgt spid="22">
                                            <p:txEl>
                                              <p:pRg st="0" end="0"/>
                                            </p:txEl>
                                          </p:spTgt>
                                        </p:tgtEl>
                                        <p:attrNameLst>
                                          <p:attrName>style.visibility</p:attrName>
                                        </p:attrNameLst>
                                      </p:cBhvr>
                                      <p:to>
                                        <p:strVal val="visible"/>
                                      </p:to>
                                    </p:set>
                                    <p:animEffect transition="in" filter="fade">
                                      <p:cBhvr>
                                        <p:cTn id="166" dur="1000"/>
                                        <p:tgtEl>
                                          <p:spTgt spid="22">
                                            <p:txEl>
                                              <p:pRg st="0" end="0"/>
                                            </p:txEl>
                                          </p:spTgt>
                                        </p:tgtEl>
                                      </p:cBhvr>
                                    </p:animEffect>
                                  </p:childTnLst>
                                </p:cTn>
                              </p:par>
                              <p:par>
                                <p:cTn id="167" presetID="10" presetClass="entr" presetSubtype="0" fill="hold" grpId="0" nodeType="withEffect">
                                  <p:stCondLst>
                                    <p:cond delay="500"/>
                                  </p:stCondLst>
                                  <p:iterate type="wd">
                                    <p:tmPct val="10000"/>
                                  </p:iterate>
                                  <p:childTnLst>
                                    <p:set>
                                      <p:cBhvr>
                                        <p:cTn id="168" dur="1" fill="hold">
                                          <p:stCondLst>
                                            <p:cond delay="0"/>
                                          </p:stCondLst>
                                        </p:cTn>
                                        <p:tgtEl>
                                          <p:spTgt spid="22">
                                            <p:txEl>
                                              <p:pRg st="1" end="1"/>
                                            </p:txEl>
                                          </p:spTgt>
                                        </p:tgtEl>
                                        <p:attrNameLst>
                                          <p:attrName>style.visibility</p:attrName>
                                        </p:attrNameLst>
                                      </p:cBhvr>
                                      <p:to>
                                        <p:strVal val="visible"/>
                                      </p:to>
                                    </p:set>
                                    <p:animEffect transition="in" filter="fade">
                                      <p:cBhvr>
                                        <p:cTn id="169" dur="1000"/>
                                        <p:tgtEl>
                                          <p:spTgt spid="22">
                                            <p:txEl>
                                              <p:pRg st="1" end="1"/>
                                            </p:txEl>
                                          </p:spTgt>
                                        </p:tgtEl>
                                      </p:cBhvr>
                                    </p:animEffect>
                                  </p:childTnLst>
                                </p:cTn>
                              </p:par>
                              <p:par>
                                <p:cTn id="170" presetID="10" presetClass="exit" presetSubtype="0" fill="hold" grpId="1" nodeType="withEffect">
                                  <p:stCondLst>
                                    <p:cond delay="500"/>
                                  </p:stCondLst>
                                  <p:iterate type="wd">
                                    <p:tmPct val="0"/>
                                  </p:iterate>
                                  <p:childTnLst>
                                    <p:animEffect transition="out" filter="fade">
                                      <p:cBhvr>
                                        <p:cTn id="171" dur="2000"/>
                                        <p:tgtEl>
                                          <p:spTgt spid="19">
                                            <p:txEl>
                                              <p:pRg st="0" end="0"/>
                                            </p:txEl>
                                          </p:spTgt>
                                        </p:tgtEl>
                                      </p:cBhvr>
                                    </p:animEffect>
                                    <p:set>
                                      <p:cBhvr>
                                        <p:cTn id="172" dur="1" fill="hold">
                                          <p:stCondLst>
                                            <p:cond delay="1999"/>
                                          </p:stCondLst>
                                        </p:cTn>
                                        <p:tgtEl>
                                          <p:spTgt spid="19">
                                            <p:txEl>
                                              <p:pRg st="0" end="0"/>
                                            </p:txEl>
                                          </p:spTgt>
                                        </p:tgtEl>
                                        <p:attrNameLst>
                                          <p:attrName>style.visibility</p:attrName>
                                        </p:attrNameLst>
                                      </p:cBhvr>
                                      <p:to>
                                        <p:strVal val="hidden"/>
                                      </p:to>
                                    </p:set>
                                  </p:childTnLst>
                                </p:cTn>
                              </p:par>
                              <p:par>
                                <p:cTn id="173" presetID="10" presetClass="exit" presetSubtype="0" fill="hold" grpId="1" nodeType="withEffect">
                                  <p:stCondLst>
                                    <p:cond delay="500"/>
                                  </p:stCondLst>
                                  <p:childTnLst>
                                    <p:animEffect transition="out" filter="fade">
                                      <p:cBhvr>
                                        <p:cTn id="174" dur="2000"/>
                                        <p:tgtEl>
                                          <p:spTgt spid="19">
                                            <p:bg/>
                                          </p:spTgt>
                                        </p:tgtEl>
                                      </p:cBhvr>
                                    </p:animEffect>
                                    <p:set>
                                      <p:cBhvr>
                                        <p:cTn id="175" dur="1" fill="hold">
                                          <p:stCondLst>
                                            <p:cond delay="1999"/>
                                          </p:stCondLst>
                                        </p:cTn>
                                        <p:tgtEl>
                                          <p:spTgt spid="19">
                                            <p:bg/>
                                          </p:spTgt>
                                        </p:tgtEl>
                                        <p:attrNameLst>
                                          <p:attrName>style.visibility</p:attrName>
                                        </p:attrNameLst>
                                      </p:cBhvr>
                                      <p:to>
                                        <p:strVal val="hidden"/>
                                      </p:to>
                                    </p:set>
                                  </p:childTnLst>
                                </p:cTn>
                              </p:par>
                            </p:childTnLst>
                          </p:cTn>
                        </p:par>
                        <p:par>
                          <p:cTn id="176" fill="hold">
                            <p:stCondLst>
                              <p:cond delay="29900"/>
                            </p:stCondLst>
                            <p:childTnLst>
                              <p:par>
                                <p:cTn id="177" presetID="10" presetClass="exit" presetSubtype="0" fill="hold" grpId="1" nodeType="afterEffect">
                                  <p:stCondLst>
                                    <p:cond delay="0"/>
                                  </p:stCondLst>
                                  <p:iterate type="wd">
                                    <p:tmPct val="0"/>
                                  </p:iterate>
                                  <p:childTnLst>
                                    <p:animEffect transition="out" filter="fade">
                                      <p:cBhvr>
                                        <p:cTn id="178" dur="2000"/>
                                        <p:tgtEl>
                                          <p:spTgt spid="18">
                                            <p:txEl>
                                              <p:pRg st="0" end="0"/>
                                            </p:txEl>
                                          </p:spTgt>
                                        </p:tgtEl>
                                      </p:cBhvr>
                                    </p:animEffect>
                                    <p:set>
                                      <p:cBhvr>
                                        <p:cTn id="179" dur="1" fill="hold">
                                          <p:stCondLst>
                                            <p:cond delay="1999"/>
                                          </p:stCondLst>
                                        </p:cTn>
                                        <p:tgtEl>
                                          <p:spTgt spid="18">
                                            <p:txEl>
                                              <p:pRg st="0" end="0"/>
                                            </p:txEl>
                                          </p:spTgt>
                                        </p:tgtEl>
                                        <p:attrNameLst>
                                          <p:attrName>style.visibility</p:attrName>
                                        </p:attrNameLst>
                                      </p:cBhvr>
                                      <p:to>
                                        <p:strVal val="hidden"/>
                                      </p:to>
                                    </p:set>
                                  </p:childTnLst>
                                </p:cTn>
                              </p:par>
                            </p:childTnLst>
                          </p:cTn>
                        </p:par>
                        <p:par>
                          <p:cTn id="180" fill="hold">
                            <p:stCondLst>
                              <p:cond delay="31900"/>
                            </p:stCondLst>
                            <p:childTnLst>
                              <p:par>
                                <p:cTn id="181" presetID="10" presetClass="exit" presetSubtype="0" fill="hold" grpId="1" nodeType="afterEffect">
                                  <p:stCondLst>
                                    <p:cond delay="0"/>
                                  </p:stCondLst>
                                  <p:childTnLst>
                                    <p:animEffect transition="out" filter="fade">
                                      <p:cBhvr>
                                        <p:cTn id="182" dur="2000"/>
                                        <p:tgtEl>
                                          <p:spTgt spid="18">
                                            <p:bg/>
                                          </p:spTgt>
                                        </p:tgtEl>
                                      </p:cBhvr>
                                    </p:animEffect>
                                    <p:set>
                                      <p:cBhvr>
                                        <p:cTn id="183" dur="1" fill="hold">
                                          <p:stCondLst>
                                            <p:cond delay="1999"/>
                                          </p:stCondLst>
                                        </p:cTn>
                                        <p:tgtEl>
                                          <p:spTgt spid="18">
                                            <p:bg/>
                                          </p:spTgt>
                                        </p:tgtEl>
                                        <p:attrNameLst>
                                          <p:attrName>style.visibility</p:attrName>
                                        </p:attrNameLst>
                                      </p:cBhvr>
                                      <p:to>
                                        <p:strVal val="hidden"/>
                                      </p:to>
                                    </p:set>
                                  </p:childTnLst>
                                </p:cTn>
                              </p:par>
                            </p:childTnLst>
                          </p:cTn>
                        </p:par>
                        <p:par>
                          <p:cTn id="184" fill="hold">
                            <p:stCondLst>
                              <p:cond delay="33900"/>
                            </p:stCondLst>
                            <p:childTnLst>
                              <p:par>
                                <p:cTn id="185" presetID="10" presetClass="exit" presetSubtype="0" fill="hold" grpId="1" nodeType="afterEffect">
                                  <p:stCondLst>
                                    <p:cond delay="0"/>
                                  </p:stCondLst>
                                  <p:iterate type="wd">
                                    <p:tmPct val="0"/>
                                  </p:iterate>
                                  <p:childTnLst>
                                    <p:animEffect transition="out" filter="fade">
                                      <p:cBhvr>
                                        <p:cTn id="186" dur="2000"/>
                                        <p:tgtEl>
                                          <p:spTgt spid="20">
                                            <p:txEl>
                                              <p:pRg st="0" end="0"/>
                                            </p:txEl>
                                          </p:spTgt>
                                        </p:tgtEl>
                                      </p:cBhvr>
                                    </p:animEffect>
                                    <p:set>
                                      <p:cBhvr>
                                        <p:cTn id="187" dur="1" fill="hold">
                                          <p:stCondLst>
                                            <p:cond delay="1999"/>
                                          </p:stCondLst>
                                        </p:cTn>
                                        <p:tgtEl>
                                          <p:spTgt spid="20">
                                            <p:txEl>
                                              <p:pRg st="0" end="0"/>
                                            </p:txEl>
                                          </p:spTgt>
                                        </p:tgtEl>
                                        <p:attrNameLst>
                                          <p:attrName>style.visibility</p:attrName>
                                        </p:attrNameLst>
                                      </p:cBhvr>
                                      <p:to>
                                        <p:strVal val="hidden"/>
                                      </p:to>
                                    </p:set>
                                  </p:childTnLst>
                                </p:cTn>
                              </p:par>
                            </p:childTnLst>
                          </p:cTn>
                        </p:par>
                        <p:par>
                          <p:cTn id="188" fill="hold">
                            <p:stCondLst>
                              <p:cond delay="35900"/>
                            </p:stCondLst>
                            <p:childTnLst>
                              <p:par>
                                <p:cTn id="189" presetID="10" presetClass="exit" presetSubtype="0" fill="hold" grpId="1" nodeType="afterEffect">
                                  <p:stCondLst>
                                    <p:cond delay="0"/>
                                  </p:stCondLst>
                                  <p:childTnLst>
                                    <p:animEffect transition="out" filter="fade">
                                      <p:cBhvr>
                                        <p:cTn id="190" dur="2000"/>
                                        <p:tgtEl>
                                          <p:spTgt spid="20">
                                            <p:bg/>
                                          </p:spTgt>
                                        </p:tgtEl>
                                      </p:cBhvr>
                                    </p:animEffect>
                                    <p:set>
                                      <p:cBhvr>
                                        <p:cTn id="191" dur="1" fill="hold">
                                          <p:stCondLst>
                                            <p:cond delay="1999"/>
                                          </p:stCondLst>
                                        </p:cTn>
                                        <p:tgtEl>
                                          <p:spTgt spid="20">
                                            <p:bg/>
                                          </p:spTgt>
                                        </p:tgtEl>
                                        <p:attrNameLst>
                                          <p:attrName>style.visibility</p:attrName>
                                        </p:attrNameLst>
                                      </p:cBhvr>
                                      <p:to>
                                        <p:strVal val="hidden"/>
                                      </p:to>
                                    </p:set>
                                  </p:childTnLst>
                                </p:cTn>
                              </p:par>
                            </p:childTnLst>
                          </p:cTn>
                        </p:par>
                        <p:par>
                          <p:cTn id="192" fill="hold">
                            <p:stCondLst>
                              <p:cond delay="37900"/>
                            </p:stCondLst>
                            <p:childTnLst>
                              <p:par>
                                <p:cTn id="193" presetID="10" presetClass="exit" presetSubtype="0" fill="hold" grpId="1" nodeType="afterEffect">
                                  <p:stCondLst>
                                    <p:cond delay="5000"/>
                                  </p:stCondLst>
                                  <p:iterate type="wd">
                                    <p:tmPct val="0"/>
                                  </p:iterate>
                                  <p:childTnLst>
                                    <p:animEffect transition="out" filter="fade">
                                      <p:cBhvr>
                                        <p:cTn id="194" dur="5000"/>
                                        <p:tgtEl>
                                          <p:spTgt spid="22">
                                            <p:txEl>
                                              <p:pRg st="1" end="1"/>
                                            </p:txEl>
                                          </p:spTgt>
                                        </p:tgtEl>
                                      </p:cBhvr>
                                    </p:animEffect>
                                    <p:set>
                                      <p:cBhvr>
                                        <p:cTn id="195" dur="1" fill="hold">
                                          <p:stCondLst>
                                            <p:cond delay="4999"/>
                                          </p:stCondLst>
                                        </p:cTn>
                                        <p:tgtEl>
                                          <p:spTgt spid="22">
                                            <p:txEl>
                                              <p:pRg st="1" end="1"/>
                                            </p:txEl>
                                          </p:spTgt>
                                        </p:tgtEl>
                                        <p:attrNameLst>
                                          <p:attrName>style.visibility</p:attrName>
                                        </p:attrNameLst>
                                      </p:cBhvr>
                                      <p:to>
                                        <p:strVal val="hidden"/>
                                      </p:to>
                                    </p:set>
                                  </p:childTnLst>
                                </p:cTn>
                              </p:par>
                            </p:childTnLst>
                          </p:cTn>
                        </p:par>
                        <p:par>
                          <p:cTn id="196" fill="hold">
                            <p:stCondLst>
                              <p:cond delay="47900"/>
                            </p:stCondLst>
                            <p:childTnLst>
                              <p:par>
                                <p:cTn id="197" presetID="10" presetClass="exit" presetSubtype="0" fill="hold" grpId="1" nodeType="afterEffect">
                                  <p:stCondLst>
                                    <p:cond delay="5000"/>
                                  </p:stCondLst>
                                  <p:iterate type="wd">
                                    <p:tmPct val="0"/>
                                  </p:iterate>
                                  <p:childTnLst>
                                    <p:animEffect transition="out" filter="fade">
                                      <p:cBhvr>
                                        <p:cTn id="198" dur="5000"/>
                                        <p:tgtEl>
                                          <p:spTgt spid="22">
                                            <p:txEl>
                                              <p:pRg st="0" end="0"/>
                                            </p:txEl>
                                          </p:spTgt>
                                        </p:tgtEl>
                                      </p:cBhvr>
                                    </p:animEffect>
                                    <p:set>
                                      <p:cBhvr>
                                        <p:cTn id="199" dur="1" fill="hold">
                                          <p:stCondLst>
                                            <p:cond delay="4999"/>
                                          </p:stCondLst>
                                        </p:cTn>
                                        <p:tgtEl>
                                          <p:spTgt spid="22">
                                            <p:txEl>
                                              <p:pRg st="0" end="0"/>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00" fill="hold" display="0">
                  <p:stCondLst>
                    <p:cond delay="indefinite"/>
                  </p:stCondLst>
                  <p:endCondLst>
                    <p:cond evt="onPrev" delay="0">
                      <p:tgtEl>
                        <p:sldTgt/>
                      </p:tgtEl>
                    </p:cond>
                    <p:cond evt="onStopAudio" delay="0">
                      <p:tgtEl>
                        <p:sldTgt/>
                      </p:tgtEl>
                    </p:cond>
                  </p:endCondLst>
                </p:cTn>
                <p:tgtEl>
                  <p:spTgt spid="23"/>
                </p:tgtEl>
              </p:cMediaNode>
            </p:audio>
          </p:childTnLst>
        </p:cTn>
      </p:par>
    </p:tnLst>
    <p:bldLst>
      <p:bldP spid="21" grpId="0" animBg="1"/>
      <p:bldP spid="12" grpId="0" uiExpand="1" build="p" bldLvl="5" animBg="1" advAuto="500"/>
      <p:bldP spid="9" grpId="0" uiExpand="1" build="p" bldLvl="5" animBg="1" advAuto="500"/>
      <p:bldP spid="5" grpId="0" uiExpand="1" build="p" bldLvl="5" animBg="1" advAuto="500"/>
      <p:bldP spid="10" grpId="0" uiExpand="1" build="p" bldLvl="5" animBg="1" advAuto="500"/>
      <p:bldP spid="11" grpId="0" uiExpand="1" build="p" bldLvl="5" animBg="1" advAuto="500"/>
      <p:bldP spid="4" grpId="0" uiExpand="1" build="p" animBg="1"/>
      <p:bldP spid="22" grpId="0" build="p" bldLvl="2"/>
      <p:bldP spid="22" grpId="1" build="p" bldLvl="2" rev="1"/>
      <p:bldP spid="14" grpId="0" build="p" animBg="1"/>
      <p:bldP spid="14" grpId="1" build="allAtOnce" animBg="1"/>
      <p:bldP spid="16" grpId="0" build="p" animBg="1"/>
      <p:bldP spid="16" grpId="1" build="allAtOnce" animBg="1"/>
      <p:bldP spid="17" grpId="0" build="p" animBg="1"/>
      <p:bldP spid="17" grpId="1" build="allAtOnce" animBg="1"/>
      <p:bldP spid="19" grpId="0" build="p" animBg="1"/>
      <p:bldP spid="19" grpId="1" build="allAtOnce" animBg="1"/>
      <p:bldP spid="18" grpId="0" build="p" animBg="1"/>
      <p:bldP spid="18" grpId="1" build="allAtOnce" animBg="1"/>
      <p:bldP spid="20" grpId="0" uiExpand="1" build="p" animBg="1"/>
      <p:bldP spid="20" grpId="1" build="allAtOnce"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0"/>
            <a:ext cx="8229600" cy="1143000"/>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0" i="1"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j-lt"/>
                <a:ea typeface="+mj-ea"/>
                <a:cs typeface="+mj-cs"/>
              </a:rPr>
              <a:t>So, what’s the extent of usage</a:t>
            </a:r>
            <a:endParaRPr kumimoji="0" lang="en-US" sz="4000" b="0" i="1"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j-lt"/>
              <a:ea typeface="+mj-ea"/>
              <a:cs typeface="+mj-cs"/>
            </a:endParaRPr>
          </a:p>
        </p:txBody>
      </p:sp>
      <p:pic>
        <p:nvPicPr>
          <p:cNvPr id="8" name="Picture 7" descr="wip2010 gender graph.jpg"/>
          <p:cNvPicPr>
            <a:picLocks noChangeAspect="1"/>
          </p:cNvPicPr>
          <p:nvPr/>
        </p:nvPicPr>
        <p:blipFill>
          <a:blip r:embed="rId4" cstate="print"/>
          <a:stretch>
            <a:fillRect/>
          </a:stretch>
        </p:blipFill>
        <p:spPr>
          <a:xfrm>
            <a:off x="2103120" y="0"/>
            <a:ext cx="7040880" cy="5442718"/>
          </a:xfrm>
          <a:prstGeom prst="rect">
            <a:avLst/>
          </a:prstGeom>
        </p:spPr>
      </p:pic>
      <p:sp>
        <p:nvSpPr>
          <p:cNvPr id="10" name="Line Callout 2 (Border and Accent Bar) 9"/>
          <p:cNvSpPr/>
          <p:nvPr/>
        </p:nvSpPr>
        <p:spPr>
          <a:xfrm>
            <a:off x="381000" y="152400"/>
            <a:ext cx="4114800" cy="3200400"/>
          </a:xfrm>
          <a:prstGeom prst="accentBorderCallout2">
            <a:avLst>
              <a:gd name="adj1" fmla="val 25099"/>
              <a:gd name="adj2" fmla="val 106305"/>
              <a:gd name="adj3" fmla="val 23945"/>
              <a:gd name="adj4" fmla="val 129365"/>
              <a:gd name="adj5" fmla="val 83101"/>
              <a:gd name="adj6" fmla="val 190671"/>
            </a:avLst>
          </a:prstGeom>
          <a:gradFill>
            <a:gsLst>
              <a:gs pos="0">
                <a:srgbClr val="E6DCAC"/>
              </a:gs>
              <a:gs pos="12000">
                <a:srgbClr val="E6D78A"/>
              </a:gs>
              <a:gs pos="30000">
                <a:srgbClr val="C7AC4C"/>
              </a:gs>
              <a:gs pos="45000">
                <a:srgbClr val="E6D78A"/>
              </a:gs>
              <a:gs pos="77000">
                <a:srgbClr val="C7AC4C"/>
              </a:gs>
              <a:gs pos="100000">
                <a:srgbClr val="E6DCAC"/>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400" dirty="0" smtClean="0">
                <a:effectLst>
                  <a:outerShdw blurRad="38100" dist="38100" dir="2700000" algn="tl">
                    <a:srgbClr val="000000">
                      <a:alpha val="43137"/>
                    </a:srgbClr>
                  </a:outerShdw>
                </a:effectLst>
              </a:rPr>
              <a:t>Internet use overall is approaching 80% in the US </a:t>
            </a:r>
            <a:r>
              <a:rPr lang="en-US" sz="2800" dirty="0" smtClean="0">
                <a:effectLst>
                  <a:outerShdw blurRad="38100" dist="38100" dir="2700000" algn="tl">
                    <a:srgbClr val="000000">
                      <a:alpha val="43137"/>
                    </a:srgbClr>
                  </a:outerShdw>
                </a:effectLst>
              </a:rPr>
              <a:t>(World Internet Project, 2010).</a:t>
            </a:r>
          </a:p>
        </p:txBody>
      </p:sp>
      <p:pic>
        <p:nvPicPr>
          <p:cNvPr id="6" name="Content Placeholder 5" descr="http___www.digitalcenter.jpg"/>
          <p:cNvPicPr>
            <a:picLocks noGrp="1" noChangeAspect="1"/>
          </p:cNvPicPr>
          <p:nvPr>
            <p:ph idx="1"/>
          </p:nvPr>
        </p:nvPicPr>
        <p:blipFill>
          <a:blip r:embed="rId5" cstate="print"/>
          <a:stretch>
            <a:fillRect/>
          </a:stretch>
        </p:blipFill>
        <p:spPr>
          <a:xfrm>
            <a:off x="0" y="1579562"/>
            <a:ext cx="7620000" cy="5278438"/>
          </a:xfrm>
        </p:spPr>
      </p:pic>
      <p:sp>
        <p:nvSpPr>
          <p:cNvPr id="11" name="Line Callout 2 (Border and Accent Bar) 10"/>
          <p:cNvSpPr/>
          <p:nvPr/>
        </p:nvSpPr>
        <p:spPr>
          <a:xfrm>
            <a:off x="0" y="4648200"/>
            <a:ext cx="5257800" cy="2209800"/>
          </a:xfrm>
          <a:prstGeom prst="accentBorderCallout2">
            <a:avLst>
              <a:gd name="adj1" fmla="val 20064"/>
              <a:gd name="adj2" fmla="val 105401"/>
              <a:gd name="adj3" fmla="val 14809"/>
              <a:gd name="adj4" fmla="val 113354"/>
              <a:gd name="adj5" fmla="val -36597"/>
              <a:gd name="adj6" fmla="val 102953"/>
            </a:avLst>
          </a:prstGeom>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effectLst>
                  <a:outerShdw blurRad="38100" dist="38100" dir="2700000" algn="tl">
                    <a:srgbClr val="000000">
                      <a:alpha val="43137"/>
                    </a:srgbClr>
                  </a:outerShdw>
                </a:effectLst>
              </a:rPr>
              <a:t>Wiki use in corporate Europe is approaching 50% </a:t>
            </a:r>
            <a:r>
              <a:rPr lang="en-US" sz="2800" dirty="0" smtClean="0">
                <a:effectLst>
                  <a:outerShdw blurRad="38100" dist="38100" dir="2700000" algn="tl">
                    <a:srgbClr val="000000">
                      <a:alpha val="43137"/>
                    </a:srgbClr>
                  </a:outerShdw>
                </a:effectLst>
              </a:rPr>
              <a:t>(Dreiser,2009)</a:t>
            </a:r>
            <a:endParaRPr lang="en-US" sz="2800" dirty="0">
              <a:effectLst>
                <a:outerShdw blurRad="38100" dist="38100" dir="2700000" algn="tl">
                  <a:srgbClr val="000000">
                    <a:alpha val="43137"/>
                  </a:srgbClr>
                </a:outerShdw>
              </a:effectLst>
            </a:endParaRPr>
          </a:p>
        </p:txBody>
      </p:sp>
      <p:pic>
        <p:nvPicPr>
          <p:cNvPr id="7" name="Picture 6" descr="S curve.jpg"/>
          <p:cNvPicPr>
            <a:picLocks noChangeAspect="1"/>
          </p:cNvPicPr>
          <p:nvPr/>
        </p:nvPicPr>
        <p:blipFill>
          <a:blip r:embed="rId6" cstate="print"/>
          <a:stretch>
            <a:fillRect/>
          </a:stretch>
        </p:blipFill>
        <p:spPr>
          <a:xfrm>
            <a:off x="304800" y="0"/>
            <a:ext cx="8229605" cy="4471113"/>
          </a:xfrm>
          <a:prstGeom prst="rect">
            <a:avLst/>
          </a:prstGeom>
        </p:spPr>
      </p:pic>
      <p:sp>
        <p:nvSpPr>
          <p:cNvPr id="9" name="TextBox 8"/>
          <p:cNvSpPr txBox="1"/>
          <p:nvPr/>
        </p:nvSpPr>
        <p:spPr>
          <a:xfrm>
            <a:off x="4114800" y="4180344"/>
            <a:ext cx="5029200" cy="2677656"/>
          </a:xfrm>
          <a:prstGeom prst="rect">
            <a:avLst/>
          </a:prstGeom>
          <a:gradFill>
            <a:gsLst>
              <a:gs pos="0">
                <a:srgbClr val="FFFFFF"/>
              </a:gs>
              <a:gs pos="7001">
                <a:srgbClr val="E6E6E6"/>
              </a:gs>
              <a:gs pos="32001">
                <a:srgbClr val="7D8496"/>
              </a:gs>
              <a:gs pos="47000">
                <a:srgbClr val="E6E6E6"/>
              </a:gs>
              <a:gs pos="85001">
                <a:srgbClr val="7D8496"/>
              </a:gs>
              <a:gs pos="100000">
                <a:srgbClr val="E6E6E6"/>
              </a:gs>
            </a:gsLst>
            <a:lin ang="5400000" scaled="0"/>
          </a:gradFill>
        </p:spPr>
        <p:txBody>
          <a:bodyPr wrap="square" rtlCol="0">
            <a:spAutoFit/>
          </a:bodyPr>
          <a:lstStyle/>
          <a:p>
            <a:pPr algn="ctr"/>
            <a:r>
              <a:rPr lang="en-US" sz="2800" dirty="0" smtClean="0">
                <a:effectLst>
                  <a:outerShdw blurRad="38100" dist="38100" dir="2700000" algn="tl">
                    <a:srgbClr val="000000">
                      <a:alpha val="43137"/>
                    </a:srgbClr>
                  </a:outerShdw>
                </a:effectLst>
              </a:rPr>
              <a:t>Internet usage is in a mature phase for the US.  </a:t>
            </a:r>
          </a:p>
          <a:p>
            <a:pPr algn="ctr"/>
            <a:r>
              <a:rPr lang="en-US" sz="2800" dirty="0" smtClean="0">
                <a:effectLst>
                  <a:outerShdw blurRad="38100" dist="38100" dir="2700000" algn="tl">
                    <a:srgbClr val="000000">
                      <a:alpha val="43137"/>
                    </a:srgbClr>
                  </a:outerShdw>
                </a:effectLst>
              </a:rPr>
              <a:t>Growth potential remains for Web 2.0 (and beyond) in Europe and the global community in which our students will compete.</a:t>
            </a:r>
            <a:endParaRPr lang="en-US" sz="2800" dirty="0">
              <a:effectLst>
                <a:outerShdw blurRad="38100" dist="38100" dir="2700000" algn="tl">
                  <a:srgbClr val="000000">
                    <a:alpha val="43137"/>
                  </a:srgbClr>
                </a:outerShdw>
              </a:effectLst>
            </a:endParaRPr>
          </a:p>
        </p:txBody>
      </p:sp>
      <p:pic>
        <p:nvPicPr>
          <p:cNvPr id="1026" name="Picture 2" descr="C:\Users\NJS\AppData\Local\Microsoft\Windows\Temporary Internet Files\Content.IE5\OJ29M3X6\MCj04371130000[1].wmf"/>
          <p:cNvPicPr>
            <a:picLocks noChangeAspect="1" noChangeArrowheads="1"/>
          </p:cNvPicPr>
          <p:nvPr/>
        </p:nvPicPr>
        <p:blipFill>
          <a:blip r:embed="rId7" cstate="print"/>
          <a:srcRect/>
          <a:stretch>
            <a:fillRect/>
          </a:stretch>
        </p:blipFill>
        <p:spPr bwMode="auto">
          <a:xfrm>
            <a:off x="228600" y="3474720"/>
            <a:ext cx="3514725" cy="3267293"/>
          </a:xfrm>
          <a:prstGeom prst="rect">
            <a:avLst/>
          </a:prstGeom>
          <a:noFill/>
        </p:spPr>
      </p:pic>
      <p:sp>
        <p:nvSpPr>
          <p:cNvPr id="12" name="Oval Callout 11">
            <a:hlinkClick r:id="rId8"/>
          </p:cNvPr>
          <p:cNvSpPr/>
          <p:nvPr/>
        </p:nvSpPr>
        <p:spPr>
          <a:xfrm>
            <a:off x="990600" y="228600"/>
            <a:ext cx="2895600" cy="1295400"/>
          </a:xfrm>
          <a:prstGeom prst="wedgeEllipseCallout">
            <a:avLst>
              <a:gd name="adj1" fmla="val 100470"/>
              <a:gd name="adj2" fmla="val 10387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PEW research indicates 2% of internet users  each day access wikis.</a:t>
            </a:r>
            <a:endParaRPr lang="en-US" dirty="0"/>
          </a:p>
        </p:txBody>
      </p:sp>
      <p:pic>
        <p:nvPicPr>
          <p:cNvPr id="13" name="~PP2647.WAV">
            <a:hlinkClick r:id="" action="ppaction://media"/>
          </p:cNvPr>
          <p:cNvPicPr>
            <a:picLocks noRot="1" noChangeAspect="1"/>
          </p:cNvPicPr>
          <p:nvPr>
            <a:wavAudioFile r:embed="rId1" name="~PP2647.WAV"/>
          </p:nvPr>
        </p:nvPicPr>
        <p:blipFill>
          <a:blip r:embed="rId9" cstate="print"/>
          <a:stretch>
            <a:fillRect/>
          </a:stretch>
        </p:blipFill>
        <p:spPr>
          <a:xfrm>
            <a:off x="8716963" y="6430963"/>
            <a:ext cx="304800" cy="304800"/>
          </a:xfrm>
          <a:prstGeom prst="rect">
            <a:avLst/>
          </a:prstGeom>
        </p:spPr>
      </p:pic>
    </p:spTree>
  </p:cSld>
  <p:clrMapOvr>
    <a:masterClrMapping/>
  </p:clrMapOvr>
  <p:transition spd="med" advTm="73690">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31" presetClass="entr" presetSubtype="0" fill="hold" nodeType="afterEffect">
                                  <p:stCondLst>
                                    <p:cond delay="0"/>
                                  </p:stCondLst>
                                  <p:iterate type="lt">
                                    <p:tmPct val="5000"/>
                                  </p:iterate>
                                  <p:childTnLst>
                                    <p:set>
                                      <p:cBhvr>
                                        <p:cTn id="9" dur="1" fill="hold">
                                          <p:stCondLst>
                                            <p:cond delay="0"/>
                                          </p:stCondLst>
                                        </p:cTn>
                                        <p:tgtEl>
                                          <p:spTgt spid="8"/>
                                        </p:tgtEl>
                                        <p:attrNameLst>
                                          <p:attrName>style.visibility</p:attrName>
                                        </p:attrNameLst>
                                      </p:cBhvr>
                                      <p:to>
                                        <p:strVal val="visible"/>
                                      </p:to>
                                    </p:set>
                                    <p:anim calcmode="lin" valueType="num">
                                      <p:cBhvr>
                                        <p:cTn id="10" dur="1000" fill="hold"/>
                                        <p:tgtEl>
                                          <p:spTgt spid="8"/>
                                        </p:tgtEl>
                                        <p:attrNameLst>
                                          <p:attrName>ppt_w</p:attrName>
                                        </p:attrNameLst>
                                      </p:cBhvr>
                                      <p:tavLst>
                                        <p:tav tm="0">
                                          <p:val>
                                            <p:fltVal val="0"/>
                                          </p:val>
                                        </p:tav>
                                        <p:tav tm="100000">
                                          <p:val>
                                            <p:strVal val="#ppt_w"/>
                                          </p:val>
                                        </p:tav>
                                      </p:tavLst>
                                    </p:anim>
                                    <p:anim calcmode="lin" valueType="num">
                                      <p:cBhvr>
                                        <p:cTn id="11" dur="1000" fill="hold"/>
                                        <p:tgtEl>
                                          <p:spTgt spid="8"/>
                                        </p:tgtEl>
                                        <p:attrNameLst>
                                          <p:attrName>ppt_h</p:attrName>
                                        </p:attrNameLst>
                                      </p:cBhvr>
                                      <p:tavLst>
                                        <p:tav tm="0">
                                          <p:val>
                                            <p:fltVal val="0"/>
                                          </p:val>
                                        </p:tav>
                                        <p:tav tm="100000">
                                          <p:val>
                                            <p:strVal val="#ppt_h"/>
                                          </p:val>
                                        </p:tav>
                                      </p:tavLst>
                                    </p:anim>
                                    <p:anim calcmode="lin" valueType="num">
                                      <p:cBhvr>
                                        <p:cTn id="12" dur="1000" fill="hold"/>
                                        <p:tgtEl>
                                          <p:spTgt spid="8"/>
                                        </p:tgtEl>
                                        <p:attrNameLst>
                                          <p:attrName>style.rotation</p:attrName>
                                        </p:attrNameLst>
                                      </p:cBhvr>
                                      <p:tavLst>
                                        <p:tav tm="0">
                                          <p:val>
                                            <p:fltVal val="90"/>
                                          </p:val>
                                        </p:tav>
                                        <p:tav tm="100000">
                                          <p:val>
                                            <p:fltVal val="0"/>
                                          </p:val>
                                        </p:tav>
                                      </p:tavLst>
                                    </p:anim>
                                    <p:animEffect transition="in" filter="fade">
                                      <p:cBhvr>
                                        <p:cTn id="13" dur="1000"/>
                                        <p:tgtEl>
                                          <p:spTgt spid="8"/>
                                        </p:tgtEl>
                                      </p:cBhvr>
                                    </p:animEffect>
                                  </p:childTnLst>
                                </p:cTn>
                              </p:par>
                            </p:childTnLst>
                          </p:cTn>
                        </p:par>
                        <p:par>
                          <p:cTn id="14" fill="hold">
                            <p:stCondLst>
                              <p:cond delay="1000"/>
                            </p:stCondLst>
                            <p:childTnLst>
                              <p:par>
                                <p:cTn id="15" presetID="22" presetClass="entr" presetSubtype="8" fill="hold" grpId="0" nodeType="afterEffect">
                                  <p:stCondLst>
                                    <p:cond delay="1500"/>
                                  </p:stCondLst>
                                  <p:iterate type="wd">
                                    <p:tmPct val="10000"/>
                                  </p:iterate>
                                  <p:childTnLst>
                                    <p:set>
                                      <p:cBhvr>
                                        <p:cTn id="16" dur="1" fill="hold">
                                          <p:stCondLst>
                                            <p:cond delay="0"/>
                                          </p:stCondLst>
                                        </p:cTn>
                                        <p:tgtEl>
                                          <p:spTgt spid="10">
                                            <p:bg/>
                                          </p:spTgt>
                                        </p:tgtEl>
                                        <p:attrNameLst>
                                          <p:attrName>style.visibility</p:attrName>
                                        </p:attrNameLst>
                                      </p:cBhvr>
                                      <p:to>
                                        <p:strVal val="visible"/>
                                      </p:to>
                                    </p:set>
                                    <p:animEffect transition="in" filter="wipe(left)">
                                      <p:cBhvr>
                                        <p:cTn id="17" dur="1000"/>
                                        <p:tgtEl>
                                          <p:spTgt spid="10">
                                            <p:bg/>
                                          </p:spTgt>
                                        </p:tgtEl>
                                      </p:cBhvr>
                                    </p:animEffect>
                                  </p:childTnLst>
                                </p:cTn>
                              </p:par>
                              <p:par>
                                <p:cTn id="18" presetID="22" presetClass="entr" presetSubtype="8" fill="hold" grpId="0" nodeType="withEffect">
                                  <p:stCondLst>
                                    <p:cond delay="1500"/>
                                  </p:stCondLst>
                                  <p:iterate type="wd">
                                    <p:tmPct val="10000"/>
                                  </p:iterate>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wipe(left)">
                                      <p:cBhvr>
                                        <p:cTn id="20" dur="2000"/>
                                        <p:tgtEl>
                                          <p:spTgt spid="10">
                                            <p:txEl>
                                              <p:pRg st="0" end="0"/>
                                            </p:txEl>
                                          </p:spTgt>
                                        </p:tgtEl>
                                      </p:cBhvr>
                                    </p:animEffect>
                                  </p:childTnLst>
                                </p:cTn>
                              </p:par>
                            </p:childTnLst>
                          </p:cTn>
                        </p:par>
                        <p:par>
                          <p:cTn id="21" fill="hold">
                            <p:stCondLst>
                              <p:cond delay="7700"/>
                            </p:stCondLst>
                            <p:childTnLst>
                              <p:par>
                                <p:cTn id="22" presetID="6" presetClass="emph" presetSubtype="0" fill="hold" nodeType="afterEffect">
                                  <p:stCondLst>
                                    <p:cond delay="5000"/>
                                  </p:stCondLst>
                                  <p:iterate type="lt">
                                    <p:tmPct val="0"/>
                                  </p:iterate>
                                  <p:childTnLst>
                                    <p:animScale>
                                      <p:cBhvr>
                                        <p:cTn id="23" dur="2000" fill="hold"/>
                                        <p:tgtEl>
                                          <p:spTgt spid="8"/>
                                        </p:tgtEl>
                                      </p:cBhvr>
                                      <p:by x="25000" y="25000"/>
                                    </p:animScale>
                                  </p:childTnLst>
                                </p:cTn>
                              </p:par>
                              <p:par>
                                <p:cTn id="24" presetID="63" presetClass="path" presetSubtype="0" accel="50000" decel="50000" fill="hold" nodeType="withEffect">
                                  <p:stCondLst>
                                    <p:cond delay="5000"/>
                                  </p:stCondLst>
                                  <p:iterate type="lt">
                                    <p:tmPct val="0"/>
                                  </p:iterate>
                                  <p:childTnLst>
                                    <p:animMotion origin="layout" path="M 0 0  L 0.25 0  E" pathEditMode="relative" ptsTypes="">
                                      <p:cBhvr>
                                        <p:cTn id="25" dur="2000" fill="hold"/>
                                        <p:tgtEl>
                                          <p:spTgt spid="8"/>
                                        </p:tgtEl>
                                        <p:attrNameLst>
                                          <p:attrName>ppt_x</p:attrName>
                                          <p:attrName>ppt_y</p:attrName>
                                        </p:attrNameLst>
                                      </p:cBhvr>
                                    </p:animMotion>
                                  </p:childTnLst>
                                </p:cTn>
                              </p:par>
                              <p:par>
                                <p:cTn id="26" presetID="10" presetClass="exit" presetSubtype="0" fill="hold" grpId="1" nodeType="withEffect">
                                  <p:stCondLst>
                                    <p:cond delay="6000"/>
                                  </p:stCondLst>
                                  <p:iterate type="wd">
                                    <p:tmPct val="0"/>
                                  </p:iterate>
                                  <p:childTnLst>
                                    <p:animEffect transition="out" filter="fade">
                                      <p:cBhvr>
                                        <p:cTn id="27" dur="2000"/>
                                        <p:tgtEl>
                                          <p:spTgt spid="10">
                                            <p:txEl>
                                              <p:pRg st="0" end="0"/>
                                            </p:txEl>
                                          </p:spTgt>
                                        </p:tgtEl>
                                      </p:cBhvr>
                                    </p:animEffect>
                                    <p:set>
                                      <p:cBhvr>
                                        <p:cTn id="28" dur="1" fill="hold">
                                          <p:stCondLst>
                                            <p:cond delay="1999"/>
                                          </p:stCondLst>
                                        </p:cTn>
                                        <p:tgtEl>
                                          <p:spTgt spid="10">
                                            <p:txEl>
                                              <p:pRg st="0" end="0"/>
                                            </p:txEl>
                                          </p:spTgt>
                                        </p:tgtEl>
                                        <p:attrNameLst>
                                          <p:attrName>style.visibility</p:attrName>
                                        </p:attrNameLst>
                                      </p:cBhvr>
                                      <p:to>
                                        <p:strVal val="hidden"/>
                                      </p:to>
                                    </p:set>
                                  </p:childTnLst>
                                </p:cTn>
                              </p:par>
                              <p:par>
                                <p:cTn id="29" presetID="10" presetClass="exit" presetSubtype="0" fill="hold" grpId="1" nodeType="withEffect">
                                  <p:stCondLst>
                                    <p:cond delay="6000"/>
                                  </p:stCondLst>
                                  <p:iterate type="wd">
                                    <p:tmPct val="0"/>
                                  </p:iterate>
                                  <p:childTnLst>
                                    <p:animEffect transition="out" filter="fade">
                                      <p:cBhvr>
                                        <p:cTn id="30" dur="2000"/>
                                        <p:tgtEl>
                                          <p:spTgt spid="10">
                                            <p:bg/>
                                          </p:spTgt>
                                        </p:tgtEl>
                                      </p:cBhvr>
                                    </p:animEffect>
                                    <p:set>
                                      <p:cBhvr>
                                        <p:cTn id="31" dur="1" fill="hold">
                                          <p:stCondLst>
                                            <p:cond delay="1999"/>
                                          </p:stCondLst>
                                        </p:cTn>
                                        <p:tgtEl>
                                          <p:spTgt spid="10">
                                            <p:bg/>
                                          </p:spTgt>
                                        </p:tgtEl>
                                        <p:attrNameLst>
                                          <p:attrName>style.visibility</p:attrName>
                                        </p:attrNameLst>
                                      </p:cBhvr>
                                      <p:to>
                                        <p:strVal val="hidden"/>
                                      </p:to>
                                    </p:set>
                                  </p:childTnLst>
                                </p:cTn>
                              </p:par>
                            </p:childTnLst>
                          </p:cTn>
                        </p:par>
                        <p:par>
                          <p:cTn id="32" fill="hold">
                            <p:stCondLst>
                              <p:cond delay="15700"/>
                            </p:stCondLst>
                            <p:childTnLst>
                              <p:par>
                                <p:cTn id="33" presetID="31" presetClass="entr" presetSubtype="0" fill="hold" nodeType="afterEffect">
                                  <p:stCondLst>
                                    <p:cond delay="0"/>
                                  </p:stCondLst>
                                  <p:iterate type="lt">
                                    <p:tmPct val="5000"/>
                                  </p:iterate>
                                  <p:childTnLst>
                                    <p:set>
                                      <p:cBhvr>
                                        <p:cTn id="34" dur="1" fill="hold">
                                          <p:stCondLst>
                                            <p:cond delay="0"/>
                                          </p:stCondLst>
                                        </p:cTn>
                                        <p:tgtEl>
                                          <p:spTgt spid="6"/>
                                        </p:tgtEl>
                                        <p:attrNameLst>
                                          <p:attrName>style.visibility</p:attrName>
                                        </p:attrNameLst>
                                      </p:cBhvr>
                                      <p:to>
                                        <p:strVal val="visible"/>
                                      </p:to>
                                    </p:set>
                                    <p:anim calcmode="lin" valueType="num">
                                      <p:cBhvr>
                                        <p:cTn id="35" dur="1000" fill="hold"/>
                                        <p:tgtEl>
                                          <p:spTgt spid="6"/>
                                        </p:tgtEl>
                                        <p:attrNameLst>
                                          <p:attrName>ppt_w</p:attrName>
                                        </p:attrNameLst>
                                      </p:cBhvr>
                                      <p:tavLst>
                                        <p:tav tm="0">
                                          <p:val>
                                            <p:fltVal val="0"/>
                                          </p:val>
                                        </p:tav>
                                        <p:tav tm="100000">
                                          <p:val>
                                            <p:strVal val="#ppt_w"/>
                                          </p:val>
                                        </p:tav>
                                      </p:tavLst>
                                    </p:anim>
                                    <p:anim calcmode="lin" valueType="num">
                                      <p:cBhvr>
                                        <p:cTn id="36" dur="1000" fill="hold"/>
                                        <p:tgtEl>
                                          <p:spTgt spid="6"/>
                                        </p:tgtEl>
                                        <p:attrNameLst>
                                          <p:attrName>ppt_h</p:attrName>
                                        </p:attrNameLst>
                                      </p:cBhvr>
                                      <p:tavLst>
                                        <p:tav tm="0">
                                          <p:val>
                                            <p:fltVal val="0"/>
                                          </p:val>
                                        </p:tav>
                                        <p:tav tm="100000">
                                          <p:val>
                                            <p:strVal val="#ppt_h"/>
                                          </p:val>
                                        </p:tav>
                                      </p:tavLst>
                                    </p:anim>
                                    <p:anim calcmode="lin" valueType="num">
                                      <p:cBhvr>
                                        <p:cTn id="37" dur="1000" fill="hold"/>
                                        <p:tgtEl>
                                          <p:spTgt spid="6"/>
                                        </p:tgtEl>
                                        <p:attrNameLst>
                                          <p:attrName>style.rotation</p:attrName>
                                        </p:attrNameLst>
                                      </p:cBhvr>
                                      <p:tavLst>
                                        <p:tav tm="0">
                                          <p:val>
                                            <p:fltVal val="90"/>
                                          </p:val>
                                        </p:tav>
                                        <p:tav tm="100000">
                                          <p:val>
                                            <p:fltVal val="0"/>
                                          </p:val>
                                        </p:tav>
                                      </p:tavLst>
                                    </p:anim>
                                    <p:animEffect transition="in" filter="fade">
                                      <p:cBhvr>
                                        <p:cTn id="38" dur="1000"/>
                                        <p:tgtEl>
                                          <p:spTgt spid="6"/>
                                        </p:tgtEl>
                                      </p:cBhvr>
                                    </p:animEffect>
                                  </p:childTnLst>
                                </p:cTn>
                              </p:par>
                            </p:childTnLst>
                          </p:cTn>
                        </p:par>
                        <p:par>
                          <p:cTn id="39" fill="hold">
                            <p:stCondLst>
                              <p:cond delay="16700"/>
                            </p:stCondLst>
                            <p:childTnLst>
                              <p:par>
                                <p:cTn id="40" presetID="22" presetClass="entr" presetSubtype="4" fill="hold" grpId="0" nodeType="afterEffect">
                                  <p:stCondLst>
                                    <p:cond delay="0"/>
                                  </p:stCondLst>
                                  <p:childTnLst>
                                    <p:set>
                                      <p:cBhvr>
                                        <p:cTn id="41" dur="1" fill="hold">
                                          <p:stCondLst>
                                            <p:cond delay="0"/>
                                          </p:stCondLst>
                                        </p:cTn>
                                        <p:tgtEl>
                                          <p:spTgt spid="11">
                                            <p:bg/>
                                          </p:spTgt>
                                        </p:tgtEl>
                                        <p:attrNameLst>
                                          <p:attrName>style.visibility</p:attrName>
                                        </p:attrNameLst>
                                      </p:cBhvr>
                                      <p:to>
                                        <p:strVal val="visible"/>
                                      </p:to>
                                    </p:set>
                                    <p:animEffect transition="in" filter="wipe(down)">
                                      <p:cBhvr>
                                        <p:cTn id="42" dur="2000"/>
                                        <p:tgtEl>
                                          <p:spTgt spid="11">
                                            <p:bg/>
                                          </p:spTgt>
                                        </p:tgtEl>
                                      </p:cBhvr>
                                    </p:animEffect>
                                  </p:childTnLst>
                                </p:cTn>
                              </p:par>
                              <p:par>
                                <p:cTn id="43" presetID="22" presetClass="entr" presetSubtype="4" fill="hold" grpId="0" nodeType="withEffect">
                                  <p:stCondLst>
                                    <p:cond delay="0"/>
                                  </p:stCondLst>
                                  <p:iterate type="wd">
                                    <p:tmPct val="10000"/>
                                  </p:iterate>
                                  <p:childTnLst>
                                    <p:set>
                                      <p:cBhvr>
                                        <p:cTn id="44" dur="1" fill="hold">
                                          <p:stCondLst>
                                            <p:cond delay="0"/>
                                          </p:stCondLst>
                                        </p:cTn>
                                        <p:tgtEl>
                                          <p:spTgt spid="11">
                                            <p:txEl>
                                              <p:pRg st="0" end="0"/>
                                            </p:txEl>
                                          </p:spTgt>
                                        </p:tgtEl>
                                        <p:attrNameLst>
                                          <p:attrName>style.visibility</p:attrName>
                                        </p:attrNameLst>
                                      </p:cBhvr>
                                      <p:to>
                                        <p:strVal val="visible"/>
                                      </p:to>
                                    </p:set>
                                    <p:animEffect transition="in" filter="wipe(down)">
                                      <p:cBhvr>
                                        <p:cTn id="45" dur="2000"/>
                                        <p:tgtEl>
                                          <p:spTgt spid="11">
                                            <p:txEl>
                                              <p:pRg st="0" end="0"/>
                                            </p:txEl>
                                          </p:spTgt>
                                        </p:tgtEl>
                                      </p:cBhvr>
                                    </p:animEffect>
                                  </p:childTnLst>
                                </p:cTn>
                              </p:par>
                            </p:childTnLst>
                          </p:cTn>
                        </p:par>
                        <p:par>
                          <p:cTn id="46" fill="hold">
                            <p:stCondLst>
                              <p:cond delay="20900"/>
                            </p:stCondLst>
                            <p:childTnLst>
                              <p:par>
                                <p:cTn id="47" presetID="35" presetClass="path" presetSubtype="0" accel="50000" decel="50000" fill="hold" nodeType="afterEffect">
                                  <p:stCondLst>
                                    <p:cond delay="6000"/>
                                  </p:stCondLst>
                                  <p:iterate type="lt">
                                    <p:tmPct val="0"/>
                                  </p:iterate>
                                  <p:childTnLst>
                                    <p:animMotion origin="layout" path="M 0 0  L -0.25 0  E" pathEditMode="relative" ptsTypes="">
                                      <p:cBhvr>
                                        <p:cTn id="48" dur="2000" fill="hold"/>
                                        <p:tgtEl>
                                          <p:spTgt spid="6"/>
                                        </p:tgtEl>
                                        <p:attrNameLst>
                                          <p:attrName>ppt_x</p:attrName>
                                          <p:attrName>ppt_y</p:attrName>
                                        </p:attrNameLst>
                                      </p:cBhvr>
                                    </p:animMotion>
                                  </p:childTnLst>
                                </p:cTn>
                              </p:par>
                              <p:par>
                                <p:cTn id="49" presetID="6" presetClass="emph" presetSubtype="0" fill="hold" nodeType="withEffect">
                                  <p:stCondLst>
                                    <p:cond delay="6000"/>
                                  </p:stCondLst>
                                  <p:iterate type="lt">
                                    <p:tmPct val="0"/>
                                  </p:iterate>
                                  <p:childTnLst>
                                    <p:animScale>
                                      <p:cBhvr>
                                        <p:cTn id="50" dur="2000" fill="hold"/>
                                        <p:tgtEl>
                                          <p:spTgt spid="6"/>
                                        </p:tgtEl>
                                      </p:cBhvr>
                                      <p:by x="50000" y="50000"/>
                                    </p:animScale>
                                  </p:childTnLst>
                                </p:cTn>
                              </p:par>
                              <p:par>
                                <p:cTn id="51" presetID="10" presetClass="exit" presetSubtype="0" fill="hold" grpId="1" nodeType="withEffect">
                                  <p:stCondLst>
                                    <p:cond delay="6000"/>
                                  </p:stCondLst>
                                  <p:iterate type="wd">
                                    <p:tmPct val="0"/>
                                  </p:iterate>
                                  <p:childTnLst>
                                    <p:animEffect transition="out" filter="fade">
                                      <p:cBhvr>
                                        <p:cTn id="52" dur="3000"/>
                                        <p:tgtEl>
                                          <p:spTgt spid="11">
                                            <p:txEl>
                                              <p:pRg st="0" end="0"/>
                                            </p:txEl>
                                          </p:spTgt>
                                        </p:tgtEl>
                                      </p:cBhvr>
                                    </p:animEffect>
                                    <p:set>
                                      <p:cBhvr>
                                        <p:cTn id="53" dur="1" fill="hold">
                                          <p:stCondLst>
                                            <p:cond delay="2999"/>
                                          </p:stCondLst>
                                        </p:cTn>
                                        <p:tgtEl>
                                          <p:spTgt spid="11">
                                            <p:txEl>
                                              <p:pRg st="0" end="0"/>
                                            </p:txEl>
                                          </p:spTgt>
                                        </p:tgtEl>
                                        <p:attrNameLst>
                                          <p:attrName>style.visibility</p:attrName>
                                        </p:attrNameLst>
                                      </p:cBhvr>
                                      <p:to>
                                        <p:strVal val="hidden"/>
                                      </p:to>
                                    </p:set>
                                  </p:childTnLst>
                                </p:cTn>
                              </p:par>
                              <p:par>
                                <p:cTn id="54" presetID="10" presetClass="exit" presetSubtype="0" fill="hold" grpId="1" nodeType="withEffect">
                                  <p:stCondLst>
                                    <p:cond delay="6000"/>
                                  </p:stCondLst>
                                  <p:childTnLst>
                                    <p:animEffect transition="out" filter="fade">
                                      <p:cBhvr>
                                        <p:cTn id="55" dur="3000"/>
                                        <p:tgtEl>
                                          <p:spTgt spid="11">
                                            <p:bg/>
                                          </p:spTgt>
                                        </p:tgtEl>
                                      </p:cBhvr>
                                    </p:animEffect>
                                    <p:set>
                                      <p:cBhvr>
                                        <p:cTn id="56" dur="1" fill="hold">
                                          <p:stCondLst>
                                            <p:cond delay="2999"/>
                                          </p:stCondLst>
                                        </p:cTn>
                                        <p:tgtEl>
                                          <p:spTgt spid="11">
                                            <p:bg/>
                                          </p:spTgt>
                                        </p:tgtEl>
                                        <p:attrNameLst>
                                          <p:attrName>style.visibility</p:attrName>
                                        </p:attrNameLst>
                                      </p:cBhvr>
                                      <p:to>
                                        <p:strVal val="hidden"/>
                                      </p:to>
                                    </p:set>
                                  </p:childTnLst>
                                </p:cTn>
                              </p:par>
                            </p:childTnLst>
                          </p:cTn>
                        </p:par>
                        <p:par>
                          <p:cTn id="57" fill="hold">
                            <p:stCondLst>
                              <p:cond delay="29900"/>
                            </p:stCondLst>
                            <p:childTnLst>
                              <p:par>
                                <p:cTn id="58" presetID="14" presetClass="entr" presetSubtype="10" fill="hold" nodeType="after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randombar(horizontal)">
                                      <p:cBhvr>
                                        <p:cTn id="60" dur="2000"/>
                                        <p:tgtEl>
                                          <p:spTgt spid="7"/>
                                        </p:tgtEl>
                                      </p:cBhvr>
                                    </p:animEffect>
                                  </p:childTnLst>
                                </p:cTn>
                              </p:par>
                            </p:childTnLst>
                          </p:cTn>
                        </p:par>
                        <p:par>
                          <p:cTn id="61" fill="hold">
                            <p:stCondLst>
                              <p:cond delay="31900"/>
                            </p:stCondLst>
                            <p:childTnLst>
                              <p:par>
                                <p:cTn id="62" presetID="7" presetClass="entr" presetSubtype="4" fill="hold" grpId="0" nodeType="afterEffect">
                                  <p:stCondLst>
                                    <p:cond delay="0"/>
                                  </p:stCondLst>
                                  <p:iterate type="wd">
                                    <p:tmPct val="10000"/>
                                  </p:iterate>
                                  <p:childTnLst>
                                    <p:set>
                                      <p:cBhvr>
                                        <p:cTn id="63" dur="1" fill="hold">
                                          <p:stCondLst>
                                            <p:cond delay="0"/>
                                          </p:stCondLst>
                                        </p:cTn>
                                        <p:tgtEl>
                                          <p:spTgt spid="9">
                                            <p:bg/>
                                          </p:spTgt>
                                        </p:tgtEl>
                                        <p:attrNameLst>
                                          <p:attrName>style.visibility</p:attrName>
                                        </p:attrNameLst>
                                      </p:cBhvr>
                                      <p:to>
                                        <p:strVal val="visible"/>
                                      </p:to>
                                    </p:set>
                                    <p:anim calcmode="lin" valueType="num">
                                      <p:cBhvr additive="base">
                                        <p:cTn id="64" dur="2000" fill="hold"/>
                                        <p:tgtEl>
                                          <p:spTgt spid="9">
                                            <p:bg/>
                                          </p:spTgt>
                                        </p:tgtEl>
                                        <p:attrNameLst>
                                          <p:attrName>ppt_x</p:attrName>
                                        </p:attrNameLst>
                                      </p:cBhvr>
                                      <p:tavLst>
                                        <p:tav tm="0">
                                          <p:val>
                                            <p:strVal val="#ppt_x"/>
                                          </p:val>
                                        </p:tav>
                                        <p:tav tm="100000">
                                          <p:val>
                                            <p:strVal val="#ppt_x"/>
                                          </p:val>
                                        </p:tav>
                                      </p:tavLst>
                                    </p:anim>
                                    <p:anim calcmode="lin" valueType="num">
                                      <p:cBhvr additive="base">
                                        <p:cTn id="65" dur="2000" fill="hold"/>
                                        <p:tgtEl>
                                          <p:spTgt spid="9">
                                            <p:bg/>
                                          </p:spTgt>
                                        </p:tgtEl>
                                        <p:attrNameLst>
                                          <p:attrName>ppt_y</p:attrName>
                                        </p:attrNameLst>
                                      </p:cBhvr>
                                      <p:tavLst>
                                        <p:tav tm="0">
                                          <p:val>
                                            <p:strVal val="1+#ppt_h/2"/>
                                          </p:val>
                                        </p:tav>
                                        <p:tav tm="100000">
                                          <p:val>
                                            <p:strVal val="#ppt_y"/>
                                          </p:val>
                                        </p:tav>
                                      </p:tavLst>
                                    </p:anim>
                                  </p:childTnLst>
                                </p:cTn>
                              </p:par>
                            </p:childTnLst>
                          </p:cTn>
                        </p:par>
                        <p:par>
                          <p:cTn id="66" fill="hold">
                            <p:stCondLst>
                              <p:cond delay="33900"/>
                            </p:stCondLst>
                            <p:childTnLst>
                              <p:par>
                                <p:cTn id="67" presetID="7" presetClass="entr" presetSubtype="4" fill="hold" grpId="0" nodeType="afterEffect">
                                  <p:stCondLst>
                                    <p:cond delay="0"/>
                                  </p:stCondLst>
                                  <p:iterate type="wd">
                                    <p:tmPct val="10000"/>
                                  </p:iterate>
                                  <p:childTnLst>
                                    <p:set>
                                      <p:cBhvr>
                                        <p:cTn id="68" dur="1" fill="hold">
                                          <p:stCondLst>
                                            <p:cond delay="0"/>
                                          </p:stCondLst>
                                        </p:cTn>
                                        <p:tgtEl>
                                          <p:spTgt spid="9">
                                            <p:txEl>
                                              <p:pRg st="0" end="0"/>
                                            </p:txEl>
                                          </p:spTgt>
                                        </p:tgtEl>
                                        <p:attrNameLst>
                                          <p:attrName>style.visibility</p:attrName>
                                        </p:attrNameLst>
                                      </p:cBhvr>
                                      <p:to>
                                        <p:strVal val="visible"/>
                                      </p:to>
                                    </p:set>
                                    <p:anim calcmode="lin" valueType="num">
                                      <p:cBhvr additive="base">
                                        <p:cTn id="69" dur="20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70" dur="2000" fill="hold"/>
                                        <p:tgtEl>
                                          <p:spTgt spid="9">
                                            <p:txEl>
                                              <p:pRg st="0" end="0"/>
                                            </p:txEl>
                                          </p:spTgt>
                                        </p:tgtEl>
                                        <p:attrNameLst>
                                          <p:attrName>ppt_y</p:attrName>
                                        </p:attrNameLst>
                                      </p:cBhvr>
                                      <p:tavLst>
                                        <p:tav tm="0">
                                          <p:val>
                                            <p:strVal val="1+#ppt_h/2"/>
                                          </p:val>
                                        </p:tav>
                                        <p:tav tm="100000">
                                          <p:val>
                                            <p:strVal val="#ppt_y"/>
                                          </p:val>
                                        </p:tav>
                                      </p:tavLst>
                                    </p:anim>
                                  </p:childTnLst>
                                </p:cTn>
                              </p:par>
                              <p:par>
                                <p:cTn id="71" presetID="7" presetClass="entr" presetSubtype="4" fill="hold" grpId="0" nodeType="withEffect">
                                  <p:stCondLst>
                                    <p:cond delay="0"/>
                                  </p:stCondLst>
                                  <p:childTnLst>
                                    <p:set>
                                      <p:cBhvr>
                                        <p:cTn id="72" dur="1" fill="hold">
                                          <p:stCondLst>
                                            <p:cond delay="0"/>
                                          </p:stCondLst>
                                        </p:cTn>
                                        <p:tgtEl>
                                          <p:spTgt spid="12"/>
                                        </p:tgtEl>
                                        <p:attrNameLst>
                                          <p:attrName>style.visibility</p:attrName>
                                        </p:attrNameLst>
                                      </p:cBhvr>
                                      <p:to>
                                        <p:strVal val="visible"/>
                                      </p:to>
                                    </p:set>
                                    <p:anim calcmode="lin" valueType="num">
                                      <p:cBhvr additive="base">
                                        <p:cTn id="73" dur="5000" fill="hold"/>
                                        <p:tgtEl>
                                          <p:spTgt spid="12"/>
                                        </p:tgtEl>
                                        <p:attrNameLst>
                                          <p:attrName>ppt_x</p:attrName>
                                        </p:attrNameLst>
                                      </p:cBhvr>
                                      <p:tavLst>
                                        <p:tav tm="0">
                                          <p:val>
                                            <p:strVal val="#ppt_x"/>
                                          </p:val>
                                        </p:tav>
                                        <p:tav tm="100000">
                                          <p:val>
                                            <p:strVal val="#ppt_x"/>
                                          </p:val>
                                        </p:tav>
                                      </p:tavLst>
                                    </p:anim>
                                    <p:anim calcmode="lin" valueType="num">
                                      <p:cBhvr additive="base">
                                        <p:cTn id="74" dur="5000" fill="hold"/>
                                        <p:tgtEl>
                                          <p:spTgt spid="12"/>
                                        </p:tgtEl>
                                        <p:attrNameLst>
                                          <p:attrName>ppt_y</p:attrName>
                                        </p:attrNameLst>
                                      </p:cBhvr>
                                      <p:tavLst>
                                        <p:tav tm="0">
                                          <p:val>
                                            <p:strVal val="1+#ppt_h/2"/>
                                          </p:val>
                                        </p:tav>
                                        <p:tav tm="100000">
                                          <p:val>
                                            <p:strVal val="#ppt_y"/>
                                          </p:val>
                                        </p:tav>
                                      </p:tavLst>
                                    </p:anim>
                                  </p:childTnLst>
                                </p:cTn>
                              </p:par>
                            </p:childTnLst>
                          </p:cTn>
                        </p:par>
                        <p:par>
                          <p:cTn id="75" fill="hold">
                            <p:stCondLst>
                              <p:cond delay="38900"/>
                            </p:stCondLst>
                            <p:childTnLst>
                              <p:par>
                                <p:cTn id="76" presetID="7" presetClass="entr" presetSubtype="4" fill="hold" grpId="0" nodeType="afterEffect">
                                  <p:stCondLst>
                                    <p:cond delay="0"/>
                                  </p:stCondLst>
                                  <p:iterate type="wd">
                                    <p:tmPct val="10000"/>
                                  </p:iterate>
                                  <p:childTnLst>
                                    <p:set>
                                      <p:cBhvr>
                                        <p:cTn id="77" dur="1" fill="hold">
                                          <p:stCondLst>
                                            <p:cond delay="0"/>
                                          </p:stCondLst>
                                        </p:cTn>
                                        <p:tgtEl>
                                          <p:spTgt spid="9">
                                            <p:txEl>
                                              <p:pRg st="1" end="1"/>
                                            </p:txEl>
                                          </p:spTgt>
                                        </p:tgtEl>
                                        <p:attrNameLst>
                                          <p:attrName>style.visibility</p:attrName>
                                        </p:attrNameLst>
                                      </p:cBhvr>
                                      <p:to>
                                        <p:strVal val="visible"/>
                                      </p:to>
                                    </p:set>
                                    <p:anim calcmode="lin" valueType="num">
                                      <p:cBhvr additive="base">
                                        <p:cTn id="78" dur="20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79" dur="2000" fill="hold"/>
                                        <p:tgtEl>
                                          <p:spTgt spid="9">
                                            <p:txEl>
                                              <p:pRg st="1" end="1"/>
                                            </p:txEl>
                                          </p:spTgt>
                                        </p:tgtEl>
                                        <p:attrNameLst>
                                          <p:attrName>ppt_y</p:attrName>
                                        </p:attrNameLst>
                                      </p:cBhvr>
                                      <p:tavLst>
                                        <p:tav tm="0">
                                          <p:val>
                                            <p:strVal val="1+#ppt_h/2"/>
                                          </p:val>
                                        </p:tav>
                                        <p:tav tm="100000">
                                          <p:val>
                                            <p:strVal val="#ppt_y"/>
                                          </p:val>
                                        </p:tav>
                                      </p:tavLst>
                                    </p:anim>
                                  </p:childTnLst>
                                </p:cTn>
                              </p:par>
                              <p:par>
                                <p:cTn id="80" presetID="10" presetClass="entr" presetSubtype="0" fill="hold" nodeType="withEffect">
                                  <p:stCondLst>
                                    <p:cond delay="1000"/>
                                  </p:stCondLst>
                                  <p:childTnLst>
                                    <p:set>
                                      <p:cBhvr>
                                        <p:cTn id="81" dur="1" fill="hold">
                                          <p:stCondLst>
                                            <p:cond delay="0"/>
                                          </p:stCondLst>
                                        </p:cTn>
                                        <p:tgtEl>
                                          <p:spTgt spid="1026"/>
                                        </p:tgtEl>
                                        <p:attrNameLst>
                                          <p:attrName>style.visibility</p:attrName>
                                        </p:attrNameLst>
                                      </p:cBhvr>
                                      <p:to>
                                        <p:strVal val="visible"/>
                                      </p:to>
                                    </p:set>
                                    <p:animEffect transition="in" filter="fade">
                                      <p:cBhvr>
                                        <p:cTn id="82" dur="2000"/>
                                        <p:tgtEl>
                                          <p:spTgt spid="1026"/>
                                        </p:tgtEl>
                                      </p:cBhvr>
                                    </p:animEffect>
                                  </p:childTnLst>
                                </p:cTn>
                              </p:par>
                            </p:childTnLst>
                          </p:cTn>
                        </p:par>
                        <p:par>
                          <p:cTn id="83" fill="hold">
                            <p:stCondLst>
                              <p:cond delay="45300"/>
                            </p:stCondLst>
                            <p:childTnLst>
                              <p:par>
                                <p:cTn id="84" presetID="53" presetClass="exit" presetSubtype="0" fill="hold" grpId="1" nodeType="afterEffect">
                                  <p:stCondLst>
                                    <p:cond delay="1500"/>
                                  </p:stCondLst>
                                  <p:childTnLst>
                                    <p:anim calcmode="lin" valueType="num">
                                      <p:cBhvr>
                                        <p:cTn id="85" dur="2000"/>
                                        <p:tgtEl>
                                          <p:spTgt spid="12"/>
                                        </p:tgtEl>
                                        <p:attrNameLst>
                                          <p:attrName>ppt_w</p:attrName>
                                        </p:attrNameLst>
                                      </p:cBhvr>
                                      <p:tavLst>
                                        <p:tav tm="0">
                                          <p:val>
                                            <p:strVal val="ppt_w"/>
                                          </p:val>
                                        </p:tav>
                                        <p:tav tm="100000">
                                          <p:val>
                                            <p:fltVal val="0"/>
                                          </p:val>
                                        </p:tav>
                                      </p:tavLst>
                                    </p:anim>
                                    <p:anim calcmode="lin" valueType="num">
                                      <p:cBhvr>
                                        <p:cTn id="86" dur="2000"/>
                                        <p:tgtEl>
                                          <p:spTgt spid="12"/>
                                        </p:tgtEl>
                                        <p:attrNameLst>
                                          <p:attrName>ppt_h</p:attrName>
                                        </p:attrNameLst>
                                      </p:cBhvr>
                                      <p:tavLst>
                                        <p:tav tm="0">
                                          <p:val>
                                            <p:strVal val="ppt_h"/>
                                          </p:val>
                                        </p:tav>
                                        <p:tav tm="100000">
                                          <p:val>
                                            <p:fltVal val="0"/>
                                          </p:val>
                                        </p:tav>
                                      </p:tavLst>
                                    </p:anim>
                                    <p:animEffect transition="out" filter="fade">
                                      <p:cBhvr>
                                        <p:cTn id="87" dur="2000"/>
                                        <p:tgtEl>
                                          <p:spTgt spid="12"/>
                                        </p:tgtEl>
                                      </p:cBhvr>
                                    </p:animEffect>
                                    <p:set>
                                      <p:cBhvr>
                                        <p:cTn id="88" dur="1" fill="hold">
                                          <p:stCondLst>
                                            <p:cond delay="19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89" fill="hold" display="0">
                  <p:stCondLst>
                    <p:cond delay="indefinite"/>
                  </p:stCondLst>
                  <p:endCondLst>
                    <p:cond evt="onPrev" delay="0">
                      <p:tgtEl>
                        <p:sldTgt/>
                      </p:tgtEl>
                    </p:cond>
                    <p:cond evt="onStopAudio" delay="0">
                      <p:tgtEl>
                        <p:sldTgt/>
                      </p:tgtEl>
                    </p:cond>
                  </p:endCondLst>
                </p:cTn>
                <p:tgtEl>
                  <p:spTgt spid="13"/>
                </p:tgtEl>
              </p:cMediaNode>
            </p:audio>
          </p:childTnLst>
        </p:cTn>
      </p:par>
    </p:tnLst>
    <p:bldLst>
      <p:bldP spid="10" grpId="0" uiExpand="1" build="p" animBg="1"/>
      <p:bldP spid="10" grpId="1" uiExpand="1" build="allAtOnce" animBg="1"/>
      <p:bldP spid="11" grpId="0" uiExpand="1" build="allAtOnce" animBg="1"/>
      <p:bldP spid="11" grpId="1" build="allAtOnce" animBg="1"/>
      <p:bldP spid="9" grpId="0" uiExpand="1" build="p" bldLvl="2" animBg="1"/>
      <p:bldP spid="12" grpId="0" animBg="1"/>
      <p:bldP spid="12"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i="1" dirty="0" smtClean="0">
                <a:effectLst>
                  <a:outerShdw blurRad="38100" dist="38100" dir="2700000" algn="tl">
                    <a:srgbClr val="000000">
                      <a:alpha val="43137"/>
                    </a:srgbClr>
                  </a:outerShdw>
                </a:effectLst>
              </a:rPr>
              <a:t>Who’s coming on board?</a:t>
            </a:r>
            <a:endParaRPr lang="en-US" i="1" dirty="0"/>
          </a:p>
        </p:txBody>
      </p:sp>
      <p:sp>
        <p:nvSpPr>
          <p:cNvPr id="4" name="Rectangle 3"/>
          <p:cNvSpPr/>
          <p:nvPr/>
        </p:nvSpPr>
        <p:spPr>
          <a:xfrm rot="20239895">
            <a:off x="478898" y="2012480"/>
            <a:ext cx="4174541" cy="1107996"/>
          </a:xfrm>
          <a:prstGeom prst="rect">
            <a:avLst/>
          </a:prstGeom>
          <a:noFill/>
        </p:spPr>
        <p:txBody>
          <a:bodyPr wrap="none" lIns="91440" tIns="45720" rIns="91440" bIns="45720">
            <a:spAutoFit/>
          </a:bodyPr>
          <a:lstStyle/>
          <a:p>
            <a:pPr algn="ctr"/>
            <a:r>
              <a:rPr lang="en-US" sz="6600" b="1" i="1" cap="none" spc="0"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Angsana New" pitchFamily="18" charset="-34"/>
                <a:cs typeface="Angsana New" pitchFamily="18" charset="-34"/>
              </a:rPr>
              <a:t>Who starts it off?</a:t>
            </a:r>
            <a:endParaRPr lang="en-US" sz="6600" b="1" i="1" cap="none" spc="0"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Angsana New" pitchFamily="18" charset="-34"/>
              <a:cs typeface="Angsana New" pitchFamily="18" charset="-34"/>
            </a:endParaRPr>
          </a:p>
        </p:txBody>
      </p:sp>
      <p:sp>
        <p:nvSpPr>
          <p:cNvPr id="5" name="Rectangle 4"/>
          <p:cNvSpPr/>
          <p:nvPr/>
        </p:nvSpPr>
        <p:spPr>
          <a:xfrm rot="2579131">
            <a:off x="1584955" y="3211773"/>
            <a:ext cx="6432017"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i="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Berylium" pitchFamily="2" charset="0"/>
              </a:rPr>
              <a:t>Who says yeah or nay?</a:t>
            </a:r>
            <a:endParaRPr lang="en-US" sz="5400" b="1" i="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Berylium" pitchFamily="2" charset="0"/>
            </a:endParaRPr>
          </a:p>
        </p:txBody>
      </p:sp>
      <p:sp>
        <p:nvSpPr>
          <p:cNvPr id="8" name="Rectangle 7"/>
          <p:cNvSpPr/>
          <p:nvPr/>
        </p:nvSpPr>
        <p:spPr>
          <a:xfrm rot="633355">
            <a:off x="2767028" y="3545274"/>
            <a:ext cx="6346096" cy="923330"/>
          </a:xfrm>
          <a:prstGeom prst="rect">
            <a:avLst/>
          </a:prstGeom>
          <a:noFill/>
        </p:spPr>
        <p:txBody>
          <a:bodyPr wrap="none" lIns="91440" tIns="45720" rIns="91440" bIns="45720">
            <a:spAutoFit/>
          </a:bodyPr>
          <a:lstStyle/>
          <a:p>
            <a:pPr algn="ctr"/>
            <a:r>
              <a:rPr lang="en-US" sz="5400" b="1" i="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Berylium" pitchFamily="2" charset="0"/>
              </a:rPr>
              <a:t>Why are we doing this?</a:t>
            </a:r>
            <a:endParaRPr lang="en-US" sz="5400" b="1" i="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Berylium" pitchFamily="2" charset="0"/>
            </a:endParaRPr>
          </a:p>
        </p:txBody>
      </p:sp>
      <p:pic>
        <p:nvPicPr>
          <p:cNvPr id="1026" name="Picture 2" descr="C:\Users\NJS\Pictures\Microsoft Clip Organizer\j0078622.wmf"/>
          <p:cNvPicPr>
            <a:picLocks noChangeAspect="1" noChangeArrowheads="1"/>
          </p:cNvPicPr>
          <p:nvPr/>
        </p:nvPicPr>
        <p:blipFill>
          <a:blip r:embed="rId4" cstate="print"/>
          <a:srcRect/>
          <a:stretch>
            <a:fillRect/>
          </a:stretch>
        </p:blipFill>
        <p:spPr bwMode="auto">
          <a:xfrm>
            <a:off x="8001000" y="762000"/>
            <a:ext cx="645322" cy="1388269"/>
          </a:xfrm>
          <a:prstGeom prst="rect">
            <a:avLst/>
          </a:prstGeom>
          <a:noFill/>
        </p:spPr>
      </p:pic>
      <p:pic>
        <p:nvPicPr>
          <p:cNvPr id="1027" name="Picture 3" descr="C:\Users\NJS\Pictures\Microsoft Clip Organizer\j0078740.wmf"/>
          <p:cNvPicPr>
            <a:picLocks noChangeAspect="1" noChangeArrowheads="1"/>
          </p:cNvPicPr>
          <p:nvPr/>
        </p:nvPicPr>
        <p:blipFill>
          <a:blip r:embed="rId5" cstate="print"/>
          <a:srcRect/>
          <a:stretch>
            <a:fillRect/>
          </a:stretch>
        </p:blipFill>
        <p:spPr bwMode="auto">
          <a:xfrm>
            <a:off x="1828800" y="5257800"/>
            <a:ext cx="741880" cy="1357552"/>
          </a:xfrm>
          <a:prstGeom prst="rect">
            <a:avLst/>
          </a:prstGeom>
          <a:noFill/>
        </p:spPr>
      </p:pic>
      <p:pic>
        <p:nvPicPr>
          <p:cNvPr id="9" name="~PP3896.WAV">
            <a:hlinkClick r:id="" action="ppaction://media"/>
          </p:cNvPr>
          <p:cNvPicPr>
            <a:picLocks noRot="1" noChangeAspect="1"/>
          </p:cNvPicPr>
          <p:nvPr>
            <a:wavAudioFile r:embed="rId1" name="~PP3896.WAV"/>
          </p:nvPr>
        </p:nvPicPr>
        <p:blipFill>
          <a:blip r:embed="rId6" cstate="print"/>
          <a:stretch>
            <a:fillRect/>
          </a:stretch>
        </p:blipFill>
        <p:spPr>
          <a:xfrm>
            <a:off x="8716963" y="6430963"/>
            <a:ext cx="304800" cy="304800"/>
          </a:xfrm>
          <a:prstGeom prst="rect">
            <a:avLst/>
          </a:prstGeom>
        </p:spPr>
      </p:pic>
    </p:spTree>
  </p:cSld>
  <p:clrMapOvr>
    <a:masterClrMapping/>
  </p:clrMapOvr>
  <p:transition spd="med" advTm="29810">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par>
                          <p:cTn id="7" fill="hold">
                            <p:stCondLst>
                              <p:cond delay="0"/>
                            </p:stCondLst>
                            <p:childTnLst>
                              <p:par>
                                <p:cTn id="8" presetID="15" presetClass="entr" presetSubtype="0" fill="hold" grpId="0" nodeType="afterEffect">
                                  <p:stCondLst>
                                    <p:cond delay="0"/>
                                  </p:stCondLst>
                                  <p:iterate type="wd">
                                    <p:tmPct val="10000"/>
                                  </p:iterate>
                                  <p:childTnLst>
                                    <p:set>
                                      <p:cBhvr>
                                        <p:cTn id="9" dur="1" fill="hold">
                                          <p:stCondLst>
                                            <p:cond delay="0"/>
                                          </p:stCondLst>
                                        </p:cTn>
                                        <p:tgtEl>
                                          <p:spTgt spid="4">
                                            <p:txEl>
                                              <p:pRg st="0" end="0"/>
                                            </p:txEl>
                                          </p:spTgt>
                                        </p:tgtEl>
                                        <p:attrNameLst>
                                          <p:attrName>style.visibility</p:attrName>
                                        </p:attrNameLst>
                                      </p:cBhvr>
                                      <p:to>
                                        <p:strVal val="visible"/>
                                      </p:to>
                                    </p:set>
                                    <p:anim calcmode="lin" valueType="num">
                                      <p:cBhvr>
                                        <p:cTn id="10"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1"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12" dur="1000" fill="hold"/>
                                        <p:tgtEl>
                                          <p:spTgt spid="4">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3" dur="1000" fill="hold"/>
                                        <p:tgtEl>
                                          <p:spTgt spid="4">
                                            <p:txEl>
                                              <p:pRg st="0" end="0"/>
                                            </p:txEl>
                                          </p:spTgt>
                                        </p:tgtEl>
                                        <p:attrNameLst>
                                          <p:attrName>ppt_y</p:attrName>
                                        </p:attrNameLst>
                                      </p:cBhvr>
                                      <p:tavLst>
                                        <p:tav tm="0" fmla="#ppt_y+(sin(-2*pi*(1-$))*-#ppt_x+cos(-2*pi*(1-$))*(1-#ppt_y))*(1-$)">
                                          <p:val>
                                            <p:fltVal val="0"/>
                                          </p:val>
                                        </p:tav>
                                        <p:tav tm="100000">
                                          <p:val>
                                            <p:fltVal val="1"/>
                                          </p:val>
                                        </p:tav>
                                      </p:tavLst>
                                    </p:anim>
                                  </p:childTnLst>
                                </p:cTn>
                              </p:par>
                              <p:par>
                                <p:cTn id="14" presetID="15" presetClass="entr" presetSubtype="0" fill="hold" nodeType="withEffect">
                                  <p:stCondLst>
                                    <p:cond delay="0"/>
                                  </p:stCondLst>
                                  <p:childTnLst>
                                    <p:set>
                                      <p:cBhvr>
                                        <p:cTn id="15" dur="1" fill="hold">
                                          <p:stCondLst>
                                            <p:cond delay="0"/>
                                          </p:stCondLst>
                                        </p:cTn>
                                        <p:tgtEl>
                                          <p:spTgt spid="1026"/>
                                        </p:tgtEl>
                                        <p:attrNameLst>
                                          <p:attrName>style.visibility</p:attrName>
                                        </p:attrNameLst>
                                      </p:cBhvr>
                                      <p:to>
                                        <p:strVal val="visible"/>
                                      </p:to>
                                    </p:set>
                                    <p:anim calcmode="lin" valueType="num">
                                      <p:cBhvr>
                                        <p:cTn id="16" dur="1000" fill="hold"/>
                                        <p:tgtEl>
                                          <p:spTgt spid="1026"/>
                                        </p:tgtEl>
                                        <p:attrNameLst>
                                          <p:attrName>ppt_w</p:attrName>
                                        </p:attrNameLst>
                                      </p:cBhvr>
                                      <p:tavLst>
                                        <p:tav tm="0">
                                          <p:val>
                                            <p:fltVal val="0"/>
                                          </p:val>
                                        </p:tav>
                                        <p:tav tm="100000">
                                          <p:val>
                                            <p:strVal val="#ppt_w"/>
                                          </p:val>
                                        </p:tav>
                                      </p:tavLst>
                                    </p:anim>
                                    <p:anim calcmode="lin" valueType="num">
                                      <p:cBhvr>
                                        <p:cTn id="17" dur="1000" fill="hold"/>
                                        <p:tgtEl>
                                          <p:spTgt spid="1026"/>
                                        </p:tgtEl>
                                        <p:attrNameLst>
                                          <p:attrName>ppt_h</p:attrName>
                                        </p:attrNameLst>
                                      </p:cBhvr>
                                      <p:tavLst>
                                        <p:tav tm="0">
                                          <p:val>
                                            <p:fltVal val="0"/>
                                          </p:val>
                                        </p:tav>
                                        <p:tav tm="100000">
                                          <p:val>
                                            <p:strVal val="#ppt_h"/>
                                          </p:val>
                                        </p:tav>
                                      </p:tavLst>
                                    </p:anim>
                                    <p:anim calcmode="lin" valueType="num">
                                      <p:cBhvr>
                                        <p:cTn id="18" dur="1000" fill="hold"/>
                                        <p:tgtEl>
                                          <p:spTgt spid="1026"/>
                                        </p:tgtEl>
                                        <p:attrNameLst>
                                          <p:attrName>ppt_x</p:attrName>
                                        </p:attrNameLst>
                                      </p:cBhvr>
                                      <p:tavLst>
                                        <p:tav tm="0" fmla="#ppt_x+(cos(-2*pi*(1-$))*-#ppt_x-sin(-2*pi*(1-$))*(1-#ppt_y))*(1-$)">
                                          <p:val>
                                            <p:fltVal val="0"/>
                                          </p:val>
                                        </p:tav>
                                        <p:tav tm="100000">
                                          <p:val>
                                            <p:fltVal val="1"/>
                                          </p:val>
                                        </p:tav>
                                      </p:tavLst>
                                    </p:anim>
                                    <p:anim calcmode="lin" valueType="num">
                                      <p:cBhvr>
                                        <p:cTn id="19" dur="1000" fill="hold"/>
                                        <p:tgtEl>
                                          <p:spTgt spid="1026"/>
                                        </p:tgtEl>
                                        <p:attrNameLst>
                                          <p:attrName>ppt_y</p:attrName>
                                        </p:attrNameLst>
                                      </p:cBhvr>
                                      <p:tavLst>
                                        <p:tav tm="0" fmla="#ppt_y+(sin(-2*pi*(1-$))*-#ppt_x+cos(-2*pi*(1-$))*(1-#ppt_y))*(1-$)">
                                          <p:val>
                                            <p:fltVal val="0"/>
                                          </p:val>
                                        </p:tav>
                                        <p:tav tm="100000">
                                          <p:val>
                                            <p:fltVal val="1"/>
                                          </p:val>
                                        </p:tav>
                                      </p:tavLst>
                                    </p:anim>
                                  </p:childTnLst>
                                </p:cTn>
                              </p:par>
                            </p:childTnLst>
                          </p:cTn>
                        </p:par>
                        <p:par>
                          <p:cTn id="20" fill="hold">
                            <p:stCondLst>
                              <p:cond delay="1400"/>
                            </p:stCondLst>
                            <p:childTnLst>
                              <p:par>
                                <p:cTn id="21" presetID="15" presetClass="entr" presetSubtype="0" fill="hold" grpId="0" nodeType="afterEffect">
                                  <p:stCondLst>
                                    <p:cond delay="0"/>
                                  </p:stCondLst>
                                  <p:iterate type="wd">
                                    <p:tmPct val="10000"/>
                                  </p:iterate>
                                  <p:childTnLst>
                                    <p:set>
                                      <p:cBhvr>
                                        <p:cTn id="22" dur="1" fill="hold">
                                          <p:stCondLst>
                                            <p:cond delay="0"/>
                                          </p:stCondLst>
                                        </p:cTn>
                                        <p:tgtEl>
                                          <p:spTgt spid="5"/>
                                        </p:tgtEl>
                                        <p:attrNameLst>
                                          <p:attrName>style.visibility</p:attrName>
                                        </p:attrNameLst>
                                      </p:cBhvr>
                                      <p:to>
                                        <p:strVal val="visible"/>
                                      </p:to>
                                    </p:set>
                                    <p:anim calcmode="lin" valueType="num">
                                      <p:cBhvr>
                                        <p:cTn id="23" dur="1000" fill="hold"/>
                                        <p:tgtEl>
                                          <p:spTgt spid="5"/>
                                        </p:tgtEl>
                                        <p:attrNameLst>
                                          <p:attrName>ppt_w</p:attrName>
                                        </p:attrNameLst>
                                      </p:cBhvr>
                                      <p:tavLst>
                                        <p:tav tm="0">
                                          <p:val>
                                            <p:fltVal val="0"/>
                                          </p:val>
                                        </p:tav>
                                        <p:tav tm="100000">
                                          <p:val>
                                            <p:strVal val="#ppt_w"/>
                                          </p:val>
                                        </p:tav>
                                      </p:tavLst>
                                    </p:anim>
                                    <p:anim calcmode="lin" valueType="num">
                                      <p:cBhvr>
                                        <p:cTn id="24" dur="1000" fill="hold"/>
                                        <p:tgtEl>
                                          <p:spTgt spid="5"/>
                                        </p:tgtEl>
                                        <p:attrNameLst>
                                          <p:attrName>ppt_h</p:attrName>
                                        </p:attrNameLst>
                                      </p:cBhvr>
                                      <p:tavLst>
                                        <p:tav tm="0">
                                          <p:val>
                                            <p:fltVal val="0"/>
                                          </p:val>
                                        </p:tav>
                                        <p:tav tm="100000">
                                          <p:val>
                                            <p:strVal val="#ppt_h"/>
                                          </p:val>
                                        </p:tav>
                                      </p:tavLst>
                                    </p:anim>
                                    <p:anim calcmode="lin" valueType="num">
                                      <p:cBhvr>
                                        <p:cTn id="25"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5"/>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0"/>
                                  </p:stCondLst>
                                  <p:childTnLst>
                                    <p:set>
                                      <p:cBhvr>
                                        <p:cTn id="28" dur="1" fill="hold">
                                          <p:stCondLst>
                                            <p:cond delay="0"/>
                                          </p:stCondLst>
                                        </p:cTn>
                                        <p:tgtEl>
                                          <p:spTgt spid="1027"/>
                                        </p:tgtEl>
                                        <p:attrNameLst>
                                          <p:attrName>style.visibility</p:attrName>
                                        </p:attrNameLst>
                                      </p:cBhvr>
                                      <p:to>
                                        <p:strVal val="visible"/>
                                      </p:to>
                                    </p:set>
                                    <p:anim calcmode="lin" valueType="num">
                                      <p:cBhvr>
                                        <p:cTn id="29" dur="1000" fill="hold"/>
                                        <p:tgtEl>
                                          <p:spTgt spid="1027"/>
                                        </p:tgtEl>
                                        <p:attrNameLst>
                                          <p:attrName>ppt_w</p:attrName>
                                        </p:attrNameLst>
                                      </p:cBhvr>
                                      <p:tavLst>
                                        <p:tav tm="0">
                                          <p:val>
                                            <p:fltVal val="0"/>
                                          </p:val>
                                        </p:tav>
                                        <p:tav tm="100000">
                                          <p:val>
                                            <p:strVal val="#ppt_w"/>
                                          </p:val>
                                        </p:tav>
                                      </p:tavLst>
                                    </p:anim>
                                    <p:anim calcmode="lin" valueType="num">
                                      <p:cBhvr>
                                        <p:cTn id="30" dur="1000" fill="hold"/>
                                        <p:tgtEl>
                                          <p:spTgt spid="1027"/>
                                        </p:tgtEl>
                                        <p:attrNameLst>
                                          <p:attrName>ppt_h</p:attrName>
                                        </p:attrNameLst>
                                      </p:cBhvr>
                                      <p:tavLst>
                                        <p:tav tm="0">
                                          <p:val>
                                            <p:fltVal val="0"/>
                                          </p:val>
                                        </p:tav>
                                        <p:tav tm="100000">
                                          <p:val>
                                            <p:strVal val="#ppt_h"/>
                                          </p:val>
                                        </p:tav>
                                      </p:tavLst>
                                    </p:anim>
                                    <p:anim calcmode="lin" valueType="num">
                                      <p:cBhvr>
                                        <p:cTn id="31" dur="1000" fill="hold"/>
                                        <p:tgtEl>
                                          <p:spTgt spid="1027"/>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1027"/>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2900"/>
                            </p:stCondLst>
                            <p:childTnLst>
                              <p:par>
                                <p:cTn id="34" presetID="15" presetClass="entr" presetSubtype="0" fill="hold" grpId="0" nodeType="afterEffect">
                                  <p:stCondLst>
                                    <p:cond delay="0"/>
                                  </p:stCondLst>
                                  <p:iterate type="wd">
                                    <p:tmPct val="10000"/>
                                  </p:iterate>
                                  <p:childTnLst>
                                    <p:set>
                                      <p:cBhvr>
                                        <p:cTn id="35" dur="1" fill="hold">
                                          <p:stCondLst>
                                            <p:cond delay="0"/>
                                          </p:stCondLst>
                                        </p:cTn>
                                        <p:tgtEl>
                                          <p:spTgt spid="8"/>
                                        </p:tgtEl>
                                        <p:attrNameLst>
                                          <p:attrName>style.visibility</p:attrName>
                                        </p:attrNameLst>
                                      </p:cBhvr>
                                      <p:to>
                                        <p:strVal val="visible"/>
                                      </p:to>
                                    </p:set>
                                    <p:anim calcmode="lin" valueType="num">
                                      <p:cBhvr>
                                        <p:cTn id="36" dur="1000" fill="hold"/>
                                        <p:tgtEl>
                                          <p:spTgt spid="8"/>
                                        </p:tgtEl>
                                        <p:attrNameLst>
                                          <p:attrName>ppt_w</p:attrName>
                                        </p:attrNameLst>
                                      </p:cBhvr>
                                      <p:tavLst>
                                        <p:tav tm="0">
                                          <p:val>
                                            <p:fltVal val="0"/>
                                          </p:val>
                                        </p:tav>
                                        <p:tav tm="100000">
                                          <p:val>
                                            <p:strVal val="#ppt_w"/>
                                          </p:val>
                                        </p:tav>
                                      </p:tavLst>
                                    </p:anim>
                                    <p:anim calcmode="lin" valueType="num">
                                      <p:cBhvr>
                                        <p:cTn id="37" dur="1000" fill="hold"/>
                                        <p:tgtEl>
                                          <p:spTgt spid="8"/>
                                        </p:tgtEl>
                                        <p:attrNameLst>
                                          <p:attrName>ppt_h</p:attrName>
                                        </p:attrNameLst>
                                      </p:cBhvr>
                                      <p:tavLst>
                                        <p:tav tm="0">
                                          <p:val>
                                            <p:fltVal val="0"/>
                                          </p:val>
                                        </p:tav>
                                        <p:tav tm="100000">
                                          <p:val>
                                            <p:strVal val="#ppt_h"/>
                                          </p:val>
                                        </p:tav>
                                      </p:tavLst>
                                    </p:anim>
                                    <p:anim calcmode="lin" valueType="num">
                                      <p:cBhvr>
                                        <p:cTn id="38"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39" dur="1000" fill="hold"/>
                                        <p:tgtEl>
                                          <p:spTgt spid="8"/>
                                        </p:tgtEl>
                                        <p:attrNameLst>
                                          <p:attrName>ppt_y</p:attrName>
                                        </p:attrNameLst>
                                      </p:cBhvr>
                                      <p:tavLst>
                                        <p:tav tm="0" fmla="#ppt_y+(sin(-2*pi*(1-$))*-#ppt_x+cos(-2*pi*(1-$))*(1-#ppt_y))*(1-$)">
                                          <p:val>
                                            <p:fltVal val="0"/>
                                          </p:val>
                                        </p:tav>
                                        <p:tav tm="100000">
                                          <p:val>
                                            <p:fltVal val="1"/>
                                          </p:val>
                                        </p:tav>
                                      </p:tavLst>
                                    </p:anim>
                                  </p:childTnLst>
                                </p:cTn>
                              </p:par>
                              <p:par>
                                <p:cTn id="40" presetID="10" presetClass="exit" presetSubtype="0" fill="hold" nodeType="withEffect">
                                  <p:stCondLst>
                                    <p:cond delay="0"/>
                                  </p:stCondLst>
                                  <p:childTnLst>
                                    <p:animEffect transition="out" filter="fade">
                                      <p:cBhvr>
                                        <p:cTn id="41" dur="2000"/>
                                        <p:tgtEl>
                                          <p:spTgt spid="1026"/>
                                        </p:tgtEl>
                                      </p:cBhvr>
                                    </p:animEffect>
                                    <p:set>
                                      <p:cBhvr>
                                        <p:cTn id="42" dur="1" fill="hold">
                                          <p:stCondLst>
                                            <p:cond delay="1999"/>
                                          </p:stCondLst>
                                        </p:cTn>
                                        <p:tgtEl>
                                          <p:spTgt spid="1026"/>
                                        </p:tgtEl>
                                        <p:attrNameLst>
                                          <p:attrName>style.visibility</p:attrName>
                                        </p:attrNameLst>
                                      </p:cBhvr>
                                      <p:to>
                                        <p:strVal val="hidden"/>
                                      </p:to>
                                    </p:set>
                                  </p:childTnLst>
                                </p:cTn>
                              </p:par>
                              <p:par>
                                <p:cTn id="43" presetID="10" presetClass="exit" presetSubtype="0" fill="hold" nodeType="withEffect">
                                  <p:stCondLst>
                                    <p:cond delay="0"/>
                                  </p:stCondLst>
                                  <p:childTnLst>
                                    <p:animEffect transition="out" filter="fade">
                                      <p:cBhvr>
                                        <p:cTn id="44" dur="2000"/>
                                        <p:tgtEl>
                                          <p:spTgt spid="1027"/>
                                        </p:tgtEl>
                                      </p:cBhvr>
                                    </p:animEffect>
                                    <p:set>
                                      <p:cBhvr>
                                        <p:cTn id="45" dur="1" fill="hold">
                                          <p:stCondLst>
                                            <p:cond delay="1999"/>
                                          </p:stCondLst>
                                        </p:cTn>
                                        <p:tgtEl>
                                          <p:spTgt spid="1027"/>
                                        </p:tgtEl>
                                        <p:attrNameLst>
                                          <p:attrName>style.visibility</p:attrName>
                                        </p:attrNameLst>
                                      </p:cBhvr>
                                      <p:to>
                                        <p:strVal val="hidden"/>
                                      </p:to>
                                    </p:set>
                                  </p:childTnLst>
                                </p:cTn>
                              </p:par>
                            </p:childTnLst>
                          </p:cTn>
                        </p:par>
                        <p:par>
                          <p:cTn id="46" fill="hold">
                            <p:stCondLst>
                              <p:cond delay="4900"/>
                            </p:stCondLst>
                            <p:childTnLst>
                              <p:par>
                                <p:cTn id="47" presetID="10" presetClass="exit" presetSubtype="0" fill="hold" grpId="1" nodeType="afterEffect">
                                  <p:stCondLst>
                                    <p:cond delay="1000"/>
                                  </p:stCondLst>
                                  <p:iterate type="wd">
                                    <p:tmPct val="0"/>
                                  </p:iterate>
                                  <p:childTnLst>
                                    <p:animEffect transition="out" filter="fade">
                                      <p:cBhvr>
                                        <p:cTn id="48" dur="1000"/>
                                        <p:tgtEl>
                                          <p:spTgt spid="4">
                                            <p:txEl>
                                              <p:pRg st="0" end="0"/>
                                            </p:txEl>
                                          </p:spTgt>
                                        </p:tgtEl>
                                      </p:cBhvr>
                                    </p:animEffect>
                                    <p:set>
                                      <p:cBhvr>
                                        <p:cTn id="49" dur="1" fill="hold">
                                          <p:stCondLst>
                                            <p:cond delay="999"/>
                                          </p:stCondLst>
                                        </p:cTn>
                                        <p:tgtEl>
                                          <p:spTgt spid="4">
                                            <p:txEl>
                                              <p:pRg st="0" end="0"/>
                                            </p:txEl>
                                          </p:spTgt>
                                        </p:tgtEl>
                                        <p:attrNameLst>
                                          <p:attrName>style.visibility</p:attrName>
                                        </p:attrNameLst>
                                      </p:cBhvr>
                                      <p:to>
                                        <p:strVal val="hidden"/>
                                      </p:to>
                                    </p:set>
                                  </p:childTnLst>
                                </p:cTn>
                              </p:par>
                              <p:par>
                                <p:cTn id="50" presetID="10" presetClass="exit" presetSubtype="0" fill="hold" grpId="1" nodeType="withEffect">
                                  <p:stCondLst>
                                    <p:cond delay="1000"/>
                                  </p:stCondLst>
                                  <p:iterate type="wd">
                                    <p:tmPct val="0"/>
                                  </p:iterate>
                                  <p:childTnLst>
                                    <p:animEffect transition="out" filter="fade">
                                      <p:cBhvr>
                                        <p:cTn id="51" dur="1000"/>
                                        <p:tgtEl>
                                          <p:spTgt spid="5"/>
                                        </p:tgtEl>
                                      </p:cBhvr>
                                    </p:animEffect>
                                    <p:set>
                                      <p:cBhvr>
                                        <p:cTn id="52" dur="1" fill="hold">
                                          <p:stCondLst>
                                            <p:cond delay="999"/>
                                          </p:stCondLst>
                                        </p:cTn>
                                        <p:tgtEl>
                                          <p:spTgt spid="5"/>
                                        </p:tgtEl>
                                        <p:attrNameLst>
                                          <p:attrName>style.visibility</p:attrName>
                                        </p:attrNameLst>
                                      </p:cBhvr>
                                      <p:to>
                                        <p:strVal val="hidden"/>
                                      </p:to>
                                    </p:set>
                                  </p:childTnLst>
                                </p:cTn>
                              </p:par>
                              <p:par>
                                <p:cTn id="53" presetID="10" presetClass="exit" presetSubtype="0" fill="hold" grpId="1" nodeType="withEffect">
                                  <p:stCondLst>
                                    <p:cond delay="500"/>
                                  </p:stCondLst>
                                  <p:iterate type="wd">
                                    <p:tmPct val="0"/>
                                  </p:iterate>
                                  <p:childTnLst>
                                    <p:animEffect transition="out" filter="fade">
                                      <p:cBhvr>
                                        <p:cTn id="54" dur="1000"/>
                                        <p:tgtEl>
                                          <p:spTgt spid="8"/>
                                        </p:tgtEl>
                                      </p:cBhvr>
                                    </p:animEffect>
                                    <p:set>
                                      <p:cBhvr>
                                        <p:cTn id="55" dur="1" fill="hold">
                                          <p:stCondLst>
                                            <p:cond delay="999"/>
                                          </p:stCondLst>
                                        </p:cTn>
                                        <p:tgtEl>
                                          <p:spTgt spid="8"/>
                                        </p:tgtEl>
                                        <p:attrNameLst>
                                          <p:attrName>style.visibility</p:attrName>
                                        </p:attrNameLst>
                                      </p:cBhvr>
                                      <p:to>
                                        <p:strVal val="hidden"/>
                                      </p:to>
                                    </p:set>
                                  </p:childTnLst>
                                </p:cTn>
                              </p:par>
                              <p:par>
                                <p:cTn id="56" presetID="10" presetClass="exit" presetSubtype="0" fill="hold" grpId="1" nodeType="withEffect">
                                  <p:stCondLst>
                                    <p:cond delay="3000"/>
                                  </p:stCondLst>
                                  <p:iterate type="wd">
                                    <p:tmPct val="0"/>
                                  </p:iterate>
                                  <p:childTnLst>
                                    <p:animEffect transition="out" filter="fade">
                                      <p:cBhvr>
                                        <p:cTn id="57" dur="2000"/>
                                        <p:tgtEl>
                                          <p:spTgt spid="2"/>
                                        </p:tgtEl>
                                      </p:cBhvr>
                                    </p:animEffect>
                                    <p:set>
                                      <p:cBhvr>
                                        <p:cTn id="58" dur="1" fill="hold">
                                          <p:stCondLst>
                                            <p:cond delay="19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59" fill="hold" display="0">
                  <p:stCondLst>
                    <p:cond delay="indefinite"/>
                  </p:stCondLst>
                  <p:endCondLst>
                    <p:cond evt="onPrev" delay="0">
                      <p:tgtEl>
                        <p:sldTgt/>
                      </p:tgtEl>
                    </p:cond>
                    <p:cond evt="onStopAudio" delay="0">
                      <p:tgtEl>
                        <p:sldTgt/>
                      </p:tgtEl>
                    </p:cond>
                  </p:endCondLst>
                </p:cTn>
                <p:tgtEl>
                  <p:spTgt spid="9"/>
                </p:tgtEl>
              </p:cMediaNode>
            </p:audio>
          </p:childTnLst>
        </p:cTn>
      </p:par>
    </p:tnLst>
    <p:bldLst>
      <p:bldP spid="2" grpId="1"/>
      <p:bldP spid="4" grpId="0" build="p"/>
      <p:bldP spid="4" grpId="1" build="allAtOnce" rev="1"/>
      <p:bldP spid="5" grpId="0"/>
      <p:bldP spid="5" grpId="1"/>
      <p:bldP spid="8" grpId="0"/>
      <p:bldP spid="8"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txBox="1">
            <a:spLocks noGrp="1"/>
          </p:cNvSpPr>
          <p:nvPr>
            <p:ph idx="1"/>
          </p:nvPr>
        </p:nvSpPr>
        <p:spPr>
          <a:xfrm>
            <a:off x="0" y="838200"/>
            <a:ext cx="9144000" cy="5632311"/>
          </a:xfrm>
          <a:prstGeom prst="rect">
            <a:avLst/>
          </a:prstGeom>
          <a:noFill/>
        </p:spPr>
        <p:txBody>
          <a:bodyPr wrap="square" rtlCol="0">
            <a:spAutoFit/>
          </a:bodyPr>
          <a:lstStyle/>
          <a:p>
            <a:pPr lvl="1">
              <a:buFont typeface="Arial" pitchFamily="34" charset="0"/>
              <a:buChar char="•"/>
            </a:pPr>
            <a:r>
              <a:rPr lang="en-US" sz="3000" b="1" dirty="0" smtClean="0">
                <a:effectLst>
                  <a:outerShdw blurRad="38100" dist="38100" dir="2700000" algn="tl">
                    <a:srgbClr val="000000">
                      <a:alpha val="43137"/>
                    </a:srgbClr>
                  </a:outerShdw>
                </a:effectLst>
                <a:latin typeface="Comic Sans MS" pitchFamily="66" charset="0"/>
                <a:cs typeface="Angsana New" pitchFamily="18" charset="-34"/>
              </a:rPr>
              <a:t>To stay competitive.</a:t>
            </a:r>
          </a:p>
          <a:p>
            <a:pPr lvl="1">
              <a:buFont typeface="Arial" pitchFamily="34" charset="0"/>
              <a:buChar char="•"/>
            </a:pPr>
            <a:r>
              <a:rPr lang="en-US" sz="3000" b="1" dirty="0" smtClean="0">
                <a:effectLst>
                  <a:outerShdw blurRad="38100" dist="38100" dir="2700000" algn="tl">
                    <a:srgbClr val="000000">
                      <a:alpha val="43137"/>
                    </a:srgbClr>
                  </a:outerShdw>
                </a:effectLst>
                <a:latin typeface="Comic Sans MS" pitchFamily="66" charset="0"/>
                <a:cs typeface="Angsana New" pitchFamily="18" charset="-34"/>
              </a:rPr>
              <a:t>To ensure accurate and up to date information.</a:t>
            </a:r>
          </a:p>
          <a:p>
            <a:pPr lvl="1">
              <a:buFont typeface="Arial" pitchFamily="34" charset="0"/>
              <a:buChar char="•"/>
            </a:pPr>
            <a:r>
              <a:rPr lang="en-US" sz="3000" b="1" dirty="0" smtClean="0">
                <a:effectLst>
                  <a:outerShdw blurRad="38100" dist="38100" dir="2700000" algn="tl">
                    <a:srgbClr val="000000">
                      <a:alpha val="43137"/>
                    </a:srgbClr>
                  </a:outerShdw>
                </a:effectLst>
                <a:latin typeface="Comic Sans MS" pitchFamily="66" charset="0"/>
                <a:cs typeface="Angsana New" pitchFamily="18" charset="-34"/>
              </a:rPr>
              <a:t>To  be able to easily update and correct as we go.</a:t>
            </a:r>
          </a:p>
          <a:p>
            <a:pPr lvl="1">
              <a:buFont typeface="Arial" pitchFamily="34" charset="0"/>
              <a:buChar char="•"/>
            </a:pPr>
            <a:r>
              <a:rPr lang="en-US" sz="3000" b="1" dirty="0" smtClean="0">
                <a:effectLst>
                  <a:outerShdw blurRad="38100" dist="38100" dir="2700000" algn="tl">
                    <a:srgbClr val="000000">
                      <a:alpha val="43137"/>
                    </a:srgbClr>
                  </a:outerShdw>
                </a:effectLst>
                <a:latin typeface="Comic Sans MS" pitchFamily="66" charset="0"/>
                <a:cs typeface="Angsana New" pitchFamily="18" charset="-34"/>
              </a:rPr>
              <a:t>Because it is secure and inexpensive.</a:t>
            </a:r>
          </a:p>
          <a:p>
            <a:pPr lvl="1">
              <a:buFont typeface="Arial" pitchFamily="34" charset="0"/>
              <a:buChar char="•"/>
            </a:pPr>
            <a:r>
              <a:rPr lang="en-US" sz="3000" b="1" dirty="0" smtClean="0">
                <a:effectLst>
                  <a:outerShdw blurRad="38100" dist="38100" dir="2700000" algn="tl">
                    <a:srgbClr val="000000">
                      <a:alpha val="43137"/>
                    </a:srgbClr>
                  </a:outerShdw>
                </a:effectLst>
                <a:latin typeface="Comic Sans MS" pitchFamily="66" charset="0"/>
                <a:cs typeface="Angsana New" pitchFamily="18" charset="-34"/>
              </a:rPr>
              <a:t>Because it makes us leaders in the organization staying up with the ever changing programs we offer.</a:t>
            </a:r>
          </a:p>
          <a:p>
            <a:pPr lvl="1">
              <a:buFont typeface="Arial" pitchFamily="34" charset="0"/>
              <a:buChar char="•"/>
            </a:pPr>
            <a:r>
              <a:rPr lang="en-US" sz="3000" b="1" dirty="0" smtClean="0">
                <a:effectLst>
                  <a:outerShdw blurRad="38100" dist="38100" dir="2700000" algn="tl">
                    <a:srgbClr val="000000">
                      <a:alpha val="43137"/>
                    </a:srgbClr>
                  </a:outerShdw>
                </a:effectLst>
                <a:latin typeface="Comic Sans MS" pitchFamily="66" charset="0"/>
                <a:cs typeface="Angsana New" pitchFamily="18" charset="-34"/>
              </a:rPr>
              <a:t>To have a fluid and flexible system with records of updates.</a:t>
            </a:r>
            <a:endParaRPr lang="en-US" sz="3000" b="1" dirty="0">
              <a:effectLst>
                <a:outerShdw blurRad="38100" dist="38100" dir="2700000" algn="tl">
                  <a:srgbClr val="000000">
                    <a:alpha val="43137"/>
                  </a:srgbClr>
                </a:outerShdw>
              </a:effectLst>
              <a:latin typeface="Comic Sans MS" pitchFamily="66" charset="0"/>
              <a:cs typeface="Angsana New" pitchFamily="18" charset="-34"/>
            </a:endParaRPr>
          </a:p>
        </p:txBody>
      </p:sp>
      <p:pic>
        <p:nvPicPr>
          <p:cNvPr id="5" name="Picture 5" descr="C:\Users\NJS\Pictures\Microsoft Clip Organizer\j0078818.wmf"/>
          <p:cNvPicPr>
            <a:picLocks noChangeAspect="1" noChangeArrowheads="1"/>
          </p:cNvPicPr>
          <p:nvPr/>
        </p:nvPicPr>
        <p:blipFill>
          <a:blip r:embed="rId4" cstate="print"/>
          <a:srcRect/>
          <a:stretch>
            <a:fillRect/>
          </a:stretch>
        </p:blipFill>
        <p:spPr bwMode="auto">
          <a:xfrm>
            <a:off x="7391400" y="1066800"/>
            <a:ext cx="1485900" cy="1320800"/>
          </a:xfrm>
          <a:prstGeom prst="rect">
            <a:avLst/>
          </a:prstGeom>
          <a:noFill/>
        </p:spPr>
      </p:pic>
      <p:sp>
        <p:nvSpPr>
          <p:cNvPr id="6" name="Title 5"/>
          <p:cNvSpPr>
            <a:spLocks noGrp="1"/>
          </p:cNvSpPr>
          <p:nvPr>
            <p:ph type="title"/>
          </p:nvPr>
        </p:nvSpPr>
        <p:spPr>
          <a:xfrm>
            <a:off x="457200" y="0"/>
            <a:ext cx="8229600" cy="1143000"/>
          </a:xfrm>
        </p:spPr>
        <p:txBody>
          <a:bodyPr/>
          <a:lstStyle/>
          <a:p>
            <a:r>
              <a:rPr lang="en-US" sz="4000" b="1" dirty="0" smtClean="0">
                <a:effectLst>
                  <a:outerShdw blurRad="38100" dist="38100" dir="2700000" algn="tl">
                    <a:srgbClr val="000000">
                      <a:alpha val="43137"/>
                    </a:srgbClr>
                  </a:outerShdw>
                </a:effectLst>
                <a:latin typeface="Comic Sans MS" pitchFamily="66" charset="0"/>
                <a:cs typeface="Angsana New" pitchFamily="18" charset="-34"/>
              </a:rPr>
              <a:t>We should do this.</a:t>
            </a:r>
            <a:endParaRPr lang="en-US" dirty="0"/>
          </a:p>
        </p:txBody>
      </p:sp>
      <p:pic>
        <p:nvPicPr>
          <p:cNvPr id="7" name="~PP2241.WAV">
            <a:hlinkClick r:id="" action="ppaction://media"/>
          </p:cNvPr>
          <p:cNvPicPr>
            <a:picLocks noRot="1" noChangeAspect="1"/>
          </p:cNvPicPr>
          <p:nvPr>
            <a:wavAudioFile r:embed="rId1" name="~PP2241.WAV"/>
          </p:nvPr>
        </p:nvPicPr>
        <p:blipFill>
          <a:blip r:embed="rId5" cstate="print"/>
          <a:stretch>
            <a:fillRect/>
          </a:stretch>
        </p:blipFill>
        <p:spPr>
          <a:xfrm>
            <a:off x="8716963" y="6430963"/>
            <a:ext cx="304800" cy="304800"/>
          </a:xfrm>
          <a:prstGeom prst="rect">
            <a:avLst/>
          </a:prstGeom>
        </p:spPr>
      </p:pic>
    </p:spTree>
  </p:cSld>
  <p:clrMapOvr>
    <a:masterClrMapping/>
  </p:clrMapOvr>
  <p:transition spd="med" advTm="71990">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par>
                          <p:cTn id="7" fill="hold">
                            <p:stCondLst>
                              <p:cond delay="0"/>
                            </p:stCondLst>
                            <p:childTnLst>
                              <p:par>
                                <p:cTn id="8" presetID="39" presetClass="entr" presetSubtype="0" accel="100000" fill="hold" grpId="0" nodeType="afterEffect">
                                  <p:stCondLst>
                                    <p:cond delay="500"/>
                                  </p:stCondLst>
                                  <p:iterate type="wd">
                                    <p:tmPct val="10000"/>
                                  </p:iterate>
                                  <p:childTnLst>
                                    <p:set>
                                      <p:cBhvr>
                                        <p:cTn id="9" dur="1" fill="hold">
                                          <p:stCondLst>
                                            <p:cond delay="0"/>
                                          </p:stCondLst>
                                        </p:cTn>
                                        <p:tgtEl>
                                          <p:spTgt spid="4">
                                            <p:txEl>
                                              <p:pRg st="0" end="0"/>
                                            </p:txEl>
                                          </p:spTgt>
                                        </p:tgtEl>
                                        <p:attrNameLst>
                                          <p:attrName>style.visibility</p:attrName>
                                        </p:attrNameLst>
                                      </p:cBhvr>
                                      <p:to>
                                        <p:strVal val="visible"/>
                                      </p:to>
                                    </p:set>
                                    <p:anim calcmode="lin" valueType="num">
                                      <p:cBhvr>
                                        <p:cTn id="10" dur="500" fill="hold"/>
                                        <p:tgtEl>
                                          <p:spTgt spid="4">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1" dur="500" fill="hold"/>
                                        <p:tgtEl>
                                          <p:spTgt spid="4">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2" dur="500" fill="hold"/>
                                        <p:tgtEl>
                                          <p:spTgt spid="4">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3" dur="5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150"/>
                            </p:stCondLst>
                            <p:childTnLst>
                              <p:par>
                                <p:cTn id="15" presetID="39" presetClass="entr" presetSubtype="0" accel="100000" fill="hold" grpId="0" nodeType="afterEffect">
                                  <p:stCondLst>
                                    <p:cond delay="500"/>
                                  </p:stCondLst>
                                  <p:iterate type="wd">
                                    <p:tmPct val="10000"/>
                                  </p:iterate>
                                  <p:childTnLst>
                                    <p:set>
                                      <p:cBhvr>
                                        <p:cTn id="16" dur="1" fill="hold">
                                          <p:stCondLst>
                                            <p:cond delay="0"/>
                                          </p:stCondLst>
                                        </p:cTn>
                                        <p:tgtEl>
                                          <p:spTgt spid="4">
                                            <p:txEl>
                                              <p:pRg st="1" end="1"/>
                                            </p:txEl>
                                          </p:spTgt>
                                        </p:tgtEl>
                                        <p:attrNameLst>
                                          <p:attrName>style.visibility</p:attrName>
                                        </p:attrNameLst>
                                      </p:cBhvr>
                                      <p:to>
                                        <p:strVal val="visible"/>
                                      </p:to>
                                    </p:set>
                                    <p:anim calcmode="lin" valueType="num">
                                      <p:cBhvr>
                                        <p:cTn id="17" dur="500" fill="hold"/>
                                        <p:tgtEl>
                                          <p:spTgt spid="4">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8" dur="500" fill="hold"/>
                                        <p:tgtEl>
                                          <p:spTgt spid="4">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9" dur="500" fill="hold"/>
                                        <p:tgtEl>
                                          <p:spTgt spid="4">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20" dur="500" fill="hold"/>
                                        <p:tgtEl>
                                          <p:spTgt spid="4">
                                            <p:txEl>
                                              <p:pRg st="1" end="1"/>
                                            </p:txEl>
                                          </p:spTgt>
                                        </p:tgtEl>
                                        <p:attrNameLst>
                                          <p:attrName>ppt_y</p:attrName>
                                        </p:attrNameLst>
                                      </p:cBhvr>
                                      <p:tavLst>
                                        <p:tav tm="0">
                                          <p:val>
                                            <p:strVal val="#ppt_y"/>
                                          </p:val>
                                        </p:tav>
                                        <p:tav tm="100000">
                                          <p:val>
                                            <p:strVal val="#ppt_y"/>
                                          </p:val>
                                        </p:tav>
                                      </p:tavLst>
                                    </p:anim>
                                  </p:childTnLst>
                                </p:cTn>
                              </p:par>
                              <p:par>
                                <p:cTn id="21" presetID="31" presetClass="entr" presetSubtype="0" fill="hold" nodeType="withEffect">
                                  <p:stCondLst>
                                    <p:cond delay="0"/>
                                  </p:stCondLst>
                                  <p:iterate type="lt">
                                    <p:tmPct val="5000"/>
                                  </p:iterate>
                                  <p:childTnLst>
                                    <p:set>
                                      <p:cBhvr>
                                        <p:cTn id="22" dur="1" fill="hold">
                                          <p:stCondLst>
                                            <p:cond delay="0"/>
                                          </p:stCondLst>
                                        </p:cTn>
                                        <p:tgtEl>
                                          <p:spTgt spid="5"/>
                                        </p:tgtEl>
                                        <p:attrNameLst>
                                          <p:attrName>style.visibility</p:attrName>
                                        </p:attrNameLst>
                                      </p:cBhvr>
                                      <p:to>
                                        <p:strVal val="visible"/>
                                      </p:to>
                                    </p:set>
                                    <p:anim calcmode="lin" valueType="num">
                                      <p:cBhvr>
                                        <p:cTn id="23" dur="1000" fill="hold"/>
                                        <p:tgtEl>
                                          <p:spTgt spid="5"/>
                                        </p:tgtEl>
                                        <p:attrNameLst>
                                          <p:attrName>ppt_w</p:attrName>
                                        </p:attrNameLst>
                                      </p:cBhvr>
                                      <p:tavLst>
                                        <p:tav tm="0">
                                          <p:val>
                                            <p:fltVal val="0"/>
                                          </p:val>
                                        </p:tav>
                                        <p:tav tm="100000">
                                          <p:val>
                                            <p:strVal val="#ppt_w"/>
                                          </p:val>
                                        </p:tav>
                                      </p:tavLst>
                                    </p:anim>
                                    <p:anim calcmode="lin" valueType="num">
                                      <p:cBhvr>
                                        <p:cTn id="24" dur="1000" fill="hold"/>
                                        <p:tgtEl>
                                          <p:spTgt spid="5"/>
                                        </p:tgtEl>
                                        <p:attrNameLst>
                                          <p:attrName>ppt_h</p:attrName>
                                        </p:attrNameLst>
                                      </p:cBhvr>
                                      <p:tavLst>
                                        <p:tav tm="0">
                                          <p:val>
                                            <p:fltVal val="0"/>
                                          </p:val>
                                        </p:tav>
                                        <p:tav tm="100000">
                                          <p:val>
                                            <p:strVal val="#ppt_h"/>
                                          </p:val>
                                        </p:tav>
                                      </p:tavLst>
                                    </p:anim>
                                    <p:anim calcmode="lin" valueType="num">
                                      <p:cBhvr>
                                        <p:cTn id="25" dur="1000" fill="hold"/>
                                        <p:tgtEl>
                                          <p:spTgt spid="5"/>
                                        </p:tgtEl>
                                        <p:attrNameLst>
                                          <p:attrName>style.rotation</p:attrName>
                                        </p:attrNameLst>
                                      </p:cBhvr>
                                      <p:tavLst>
                                        <p:tav tm="0">
                                          <p:val>
                                            <p:fltVal val="90"/>
                                          </p:val>
                                        </p:tav>
                                        <p:tav tm="100000">
                                          <p:val>
                                            <p:fltVal val="0"/>
                                          </p:val>
                                        </p:tav>
                                      </p:tavLst>
                                    </p:anim>
                                    <p:animEffect transition="in" filter="fade">
                                      <p:cBhvr>
                                        <p:cTn id="26" dur="1000"/>
                                        <p:tgtEl>
                                          <p:spTgt spid="5"/>
                                        </p:tgtEl>
                                      </p:cBhvr>
                                    </p:animEffect>
                                  </p:childTnLst>
                                </p:cTn>
                              </p:par>
                            </p:childTnLst>
                          </p:cTn>
                        </p:par>
                        <p:par>
                          <p:cTn id="27" fill="hold">
                            <p:stCondLst>
                              <p:cond delay="2550"/>
                            </p:stCondLst>
                            <p:childTnLst>
                              <p:par>
                                <p:cTn id="28" presetID="39" presetClass="entr" presetSubtype="0" accel="100000" fill="hold" grpId="0" nodeType="afterEffect">
                                  <p:stCondLst>
                                    <p:cond delay="500"/>
                                  </p:stCondLst>
                                  <p:iterate type="wd">
                                    <p:tmPct val="10000"/>
                                  </p:iterate>
                                  <p:childTnLst>
                                    <p:set>
                                      <p:cBhvr>
                                        <p:cTn id="29" dur="1" fill="hold">
                                          <p:stCondLst>
                                            <p:cond delay="0"/>
                                          </p:stCondLst>
                                        </p:cTn>
                                        <p:tgtEl>
                                          <p:spTgt spid="4">
                                            <p:txEl>
                                              <p:pRg st="2" end="2"/>
                                            </p:txEl>
                                          </p:spTgt>
                                        </p:tgtEl>
                                        <p:attrNameLst>
                                          <p:attrName>style.visibility</p:attrName>
                                        </p:attrNameLst>
                                      </p:cBhvr>
                                      <p:to>
                                        <p:strVal val="visible"/>
                                      </p:to>
                                    </p:set>
                                    <p:anim calcmode="lin" valueType="num">
                                      <p:cBhvr>
                                        <p:cTn id="30" dur="500" fill="hold"/>
                                        <p:tgtEl>
                                          <p:spTgt spid="4">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1" dur="500" fill="hold"/>
                                        <p:tgtEl>
                                          <p:spTgt spid="4">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2" dur="500" fill="hold"/>
                                        <p:tgtEl>
                                          <p:spTgt spid="4">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33" dur="500" fill="hold"/>
                                        <p:tgtEl>
                                          <p:spTgt spid="4">
                                            <p:txEl>
                                              <p:pRg st="2" end="2"/>
                                            </p:txEl>
                                          </p:spTgt>
                                        </p:tgtEl>
                                        <p:attrNameLst>
                                          <p:attrName>ppt_y</p:attrName>
                                        </p:attrNameLst>
                                      </p:cBhvr>
                                      <p:tavLst>
                                        <p:tav tm="0">
                                          <p:val>
                                            <p:strVal val="#ppt_y"/>
                                          </p:val>
                                        </p:tav>
                                        <p:tav tm="100000">
                                          <p:val>
                                            <p:strVal val="#ppt_y"/>
                                          </p:val>
                                        </p:tav>
                                      </p:tavLst>
                                    </p:anim>
                                  </p:childTnLst>
                                </p:cTn>
                              </p:par>
                            </p:childTnLst>
                          </p:cTn>
                        </p:par>
                        <p:par>
                          <p:cTn id="34" fill="hold">
                            <p:stCondLst>
                              <p:cond delay="4100"/>
                            </p:stCondLst>
                            <p:childTnLst>
                              <p:par>
                                <p:cTn id="35" presetID="39" presetClass="entr" presetSubtype="0" accel="100000" fill="hold" grpId="0" nodeType="afterEffect">
                                  <p:stCondLst>
                                    <p:cond delay="500"/>
                                  </p:stCondLst>
                                  <p:iterate type="wd">
                                    <p:tmPct val="10000"/>
                                  </p:iterate>
                                  <p:childTnLst>
                                    <p:set>
                                      <p:cBhvr>
                                        <p:cTn id="36" dur="1" fill="hold">
                                          <p:stCondLst>
                                            <p:cond delay="0"/>
                                          </p:stCondLst>
                                        </p:cTn>
                                        <p:tgtEl>
                                          <p:spTgt spid="4">
                                            <p:txEl>
                                              <p:pRg st="3" end="3"/>
                                            </p:txEl>
                                          </p:spTgt>
                                        </p:tgtEl>
                                        <p:attrNameLst>
                                          <p:attrName>style.visibility</p:attrName>
                                        </p:attrNameLst>
                                      </p:cBhvr>
                                      <p:to>
                                        <p:strVal val="visible"/>
                                      </p:to>
                                    </p:set>
                                    <p:anim calcmode="lin" valueType="num">
                                      <p:cBhvr>
                                        <p:cTn id="37" dur="500" fill="hold"/>
                                        <p:tgtEl>
                                          <p:spTgt spid="4">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8" dur="500" fill="hold"/>
                                        <p:tgtEl>
                                          <p:spTgt spid="4">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9" dur="500" fill="hold"/>
                                        <p:tgtEl>
                                          <p:spTgt spid="4">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40" dur="500" fill="hold"/>
                                        <p:tgtEl>
                                          <p:spTgt spid="4">
                                            <p:txEl>
                                              <p:pRg st="3" end="3"/>
                                            </p:txEl>
                                          </p:spTgt>
                                        </p:tgtEl>
                                        <p:attrNameLst>
                                          <p:attrName>ppt_y</p:attrName>
                                        </p:attrNameLst>
                                      </p:cBhvr>
                                      <p:tavLst>
                                        <p:tav tm="0">
                                          <p:val>
                                            <p:strVal val="#ppt_y"/>
                                          </p:val>
                                        </p:tav>
                                        <p:tav tm="100000">
                                          <p:val>
                                            <p:strVal val="#ppt_y"/>
                                          </p:val>
                                        </p:tav>
                                      </p:tavLst>
                                    </p:anim>
                                  </p:childTnLst>
                                </p:cTn>
                              </p:par>
                            </p:childTnLst>
                          </p:cTn>
                        </p:par>
                        <p:par>
                          <p:cTn id="41" fill="hold">
                            <p:stCondLst>
                              <p:cond delay="5400"/>
                            </p:stCondLst>
                            <p:childTnLst>
                              <p:par>
                                <p:cTn id="42" presetID="39" presetClass="entr" presetSubtype="0" accel="100000" fill="hold" grpId="0" nodeType="afterEffect">
                                  <p:stCondLst>
                                    <p:cond delay="500"/>
                                  </p:stCondLst>
                                  <p:iterate type="wd">
                                    <p:tmPct val="10000"/>
                                  </p:iterate>
                                  <p:childTnLst>
                                    <p:set>
                                      <p:cBhvr>
                                        <p:cTn id="43" dur="1" fill="hold">
                                          <p:stCondLst>
                                            <p:cond delay="0"/>
                                          </p:stCondLst>
                                        </p:cTn>
                                        <p:tgtEl>
                                          <p:spTgt spid="4">
                                            <p:txEl>
                                              <p:pRg st="4" end="4"/>
                                            </p:txEl>
                                          </p:spTgt>
                                        </p:tgtEl>
                                        <p:attrNameLst>
                                          <p:attrName>style.visibility</p:attrName>
                                        </p:attrNameLst>
                                      </p:cBhvr>
                                      <p:to>
                                        <p:strVal val="visible"/>
                                      </p:to>
                                    </p:set>
                                    <p:anim calcmode="lin" valueType="num">
                                      <p:cBhvr>
                                        <p:cTn id="44" dur="500" fill="hold"/>
                                        <p:tgtEl>
                                          <p:spTgt spid="4">
                                            <p:txEl>
                                              <p:pRg st="4" end="4"/>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45" dur="500" fill="hold"/>
                                        <p:tgtEl>
                                          <p:spTgt spid="4">
                                            <p:txEl>
                                              <p:pRg st="4" end="4"/>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6" dur="500" fill="hold"/>
                                        <p:tgtEl>
                                          <p:spTgt spid="4">
                                            <p:txEl>
                                              <p:pRg st="4" end="4"/>
                                            </p:txEl>
                                          </p:spTgt>
                                        </p:tgtEl>
                                        <p:attrNameLst>
                                          <p:attrName>ppt_x</p:attrName>
                                        </p:attrNameLst>
                                      </p:cBhvr>
                                      <p:tavLst>
                                        <p:tav tm="0">
                                          <p:val>
                                            <p:strVal val="#ppt_x-.3"/>
                                          </p:val>
                                        </p:tav>
                                        <p:tav tm="50000">
                                          <p:val>
                                            <p:strVal val="#ppt_x"/>
                                          </p:val>
                                        </p:tav>
                                        <p:tav tm="100000">
                                          <p:val>
                                            <p:strVal val="#ppt_x"/>
                                          </p:val>
                                        </p:tav>
                                      </p:tavLst>
                                    </p:anim>
                                    <p:anim calcmode="lin" valueType="num">
                                      <p:cBhvr>
                                        <p:cTn id="47" dur="500" fill="hold"/>
                                        <p:tgtEl>
                                          <p:spTgt spid="4">
                                            <p:txEl>
                                              <p:pRg st="4" end="4"/>
                                            </p:txEl>
                                          </p:spTgt>
                                        </p:tgtEl>
                                        <p:attrNameLst>
                                          <p:attrName>ppt_y</p:attrName>
                                        </p:attrNameLst>
                                      </p:cBhvr>
                                      <p:tavLst>
                                        <p:tav tm="0">
                                          <p:val>
                                            <p:strVal val="#ppt_y"/>
                                          </p:val>
                                        </p:tav>
                                        <p:tav tm="100000">
                                          <p:val>
                                            <p:strVal val="#ppt_y"/>
                                          </p:val>
                                        </p:tav>
                                      </p:tavLst>
                                    </p:anim>
                                  </p:childTnLst>
                                </p:cTn>
                              </p:par>
                            </p:childTnLst>
                          </p:cTn>
                        </p:par>
                        <p:par>
                          <p:cTn id="48" fill="hold">
                            <p:stCondLst>
                              <p:cond delay="7250"/>
                            </p:stCondLst>
                            <p:childTnLst>
                              <p:par>
                                <p:cTn id="49" presetID="39" presetClass="entr" presetSubtype="0" accel="100000" fill="hold" grpId="0" nodeType="afterEffect">
                                  <p:stCondLst>
                                    <p:cond delay="500"/>
                                  </p:stCondLst>
                                  <p:iterate type="wd">
                                    <p:tmPct val="10000"/>
                                  </p:iterate>
                                  <p:childTnLst>
                                    <p:set>
                                      <p:cBhvr>
                                        <p:cTn id="50" dur="1" fill="hold">
                                          <p:stCondLst>
                                            <p:cond delay="0"/>
                                          </p:stCondLst>
                                        </p:cTn>
                                        <p:tgtEl>
                                          <p:spTgt spid="4">
                                            <p:txEl>
                                              <p:pRg st="5" end="5"/>
                                            </p:txEl>
                                          </p:spTgt>
                                        </p:tgtEl>
                                        <p:attrNameLst>
                                          <p:attrName>style.visibility</p:attrName>
                                        </p:attrNameLst>
                                      </p:cBhvr>
                                      <p:to>
                                        <p:strVal val="visible"/>
                                      </p:to>
                                    </p:set>
                                    <p:anim calcmode="lin" valueType="num">
                                      <p:cBhvr>
                                        <p:cTn id="51" dur="500" fill="hold"/>
                                        <p:tgtEl>
                                          <p:spTgt spid="4">
                                            <p:txEl>
                                              <p:pRg st="5" end="5"/>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52" dur="500" fill="hold"/>
                                        <p:tgtEl>
                                          <p:spTgt spid="4">
                                            <p:txEl>
                                              <p:pRg st="5" end="5"/>
                                            </p:txEl>
                                          </p:spTgt>
                                        </p:tgtEl>
                                        <p:attrNameLst>
                                          <p:attrName>ppt_w</p:attrName>
                                        </p:attrNameLst>
                                      </p:cBhvr>
                                      <p:tavLst>
                                        <p:tav tm="0">
                                          <p:val>
                                            <p:strVal val="#ppt_w+.3"/>
                                          </p:val>
                                        </p:tav>
                                        <p:tav tm="50000">
                                          <p:val>
                                            <p:strVal val="#ppt_w+.3"/>
                                          </p:val>
                                        </p:tav>
                                        <p:tav tm="100000">
                                          <p:val>
                                            <p:strVal val="#ppt_w"/>
                                          </p:val>
                                        </p:tav>
                                      </p:tavLst>
                                    </p:anim>
                                    <p:anim calcmode="lin" valueType="num">
                                      <p:cBhvr>
                                        <p:cTn id="53" dur="500" fill="hold"/>
                                        <p:tgtEl>
                                          <p:spTgt spid="4">
                                            <p:txEl>
                                              <p:pRg st="5" end="5"/>
                                            </p:txEl>
                                          </p:spTgt>
                                        </p:tgtEl>
                                        <p:attrNameLst>
                                          <p:attrName>ppt_x</p:attrName>
                                        </p:attrNameLst>
                                      </p:cBhvr>
                                      <p:tavLst>
                                        <p:tav tm="0">
                                          <p:val>
                                            <p:strVal val="#ppt_x-.3"/>
                                          </p:val>
                                        </p:tav>
                                        <p:tav tm="50000">
                                          <p:val>
                                            <p:strVal val="#ppt_x"/>
                                          </p:val>
                                        </p:tav>
                                        <p:tav tm="100000">
                                          <p:val>
                                            <p:strVal val="#ppt_x"/>
                                          </p:val>
                                        </p:tav>
                                      </p:tavLst>
                                    </p:anim>
                                    <p:anim calcmode="lin" valueType="num">
                                      <p:cBhvr>
                                        <p:cTn id="54" dur="500" fill="hold"/>
                                        <p:tgtEl>
                                          <p:spTgt spid="4">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55" fill="hold" display="0">
                  <p:stCondLst>
                    <p:cond delay="indefinite"/>
                  </p:stCondLst>
                  <p:endCondLst>
                    <p:cond evt="onPrev" delay="0">
                      <p:tgtEl>
                        <p:sldTgt/>
                      </p:tgtEl>
                    </p:cond>
                    <p:cond evt="onStopAudio" delay="0">
                      <p:tgtEl>
                        <p:sldTgt/>
                      </p:tgtEl>
                    </p:cond>
                  </p:endCondLst>
                </p:cTn>
                <p:tgtEl>
                  <p:spTgt spid="7"/>
                </p:tgtEl>
              </p:cMediaNode>
            </p:audio>
          </p:childTnLst>
        </p:cTn>
      </p:par>
    </p:tnLst>
    <p:bldLst>
      <p:bldP spid="4" grpId="0" uiExpand="1" build="p"/>
    </p:bldLst>
  </p:timing>
</p:sld>
</file>

<file path=ppt/tags/tag1.xml><?xml version="1.0" encoding="utf-8"?>
<p:tagLst xmlns:a="http://schemas.openxmlformats.org/drawingml/2006/main" xmlns:r="http://schemas.openxmlformats.org/officeDocument/2006/relationships" xmlns:p="http://schemas.openxmlformats.org/presentationml/2006/main">
  <p:tag name="TIMING" val="|33.8"/>
</p:tagLst>
</file>

<file path=ppt/tags/tag2.xml><?xml version="1.0" encoding="utf-8"?>
<p:tagLst xmlns:a="http://schemas.openxmlformats.org/drawingml/2006/main" xmlns:r="http://schemas.openxmlformats.org/officeDocument/2006/relationships" xmlns:p="http://schemas.openxmlformats.org/presentationml/2006/main">
  <p:tag name="TIMING" val="|43.9"/>
</p:tagLst>
</file>

<file path=ppt/tags/tag3.xml><?xml version="1.0" encoding="utf-8"?>
<p:tagLst xmlns:a="http://schemas.openxmlformats.org/drawingml/2006/main" xmlns:r="http://schemas.openxmlformats.org/officeDocument/2006/relationships" xmlns:p="http://schemas.openxmlformats.org/presentationml/2006/main">
  <p:tag name="TIMING" val="|21.6|7.2|13.4|2.2|3.8|3|11.6|7.7"/>
</p:tagLst>
</file>

<file path=ppt/tags/tag4.xml><?xml version="1.0" encoding="utf-8"?>
<p:tagLst xmlns:a="http://schemas.openxmlformats.org/drawingml/2006/main" xmlns:r="http://schemas.openxmlformats.org/officeDocument/2006/relationships" xmlns:p="http://schemas.openxmlformats.org/presentationml/2006/main">
  <p:tag name="TIMING" val="|59.3|6.7"/>
</p:tagLst>
</file>

<file path=ppt/tags/tag5.xml><?xml version="1.0" encoding="utf-8"?>
<p:tagLst xmlns:a="http://schemas.openxmlformats.org/drawingml/2006/main" xmlns:r="http://schemas.openxmlformats.org/officeDocument/2006/relationships" xmlns:p="http://schemas.openxmlformats.org/presentationml/2006/main">
  <p:tag name="TIMING" val="|12.7|10.1|2|2.4|14.9"/>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2944</TotalTime>
  <Words>2347</Words>
  <Application>Microsoft Office PowerPoint</Application>
  <PresentationFormat>On-screen Show (4:3)</PresentationFormat>
  <Paragraphs>165</Paragraphs>
  <Slides>15</Slides>
  <Notes>14</Notes>
  <HiddenSlides>0</HiddenSlides>
  <MMClips>14</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Wiki’s :  Part of the Web 2.0 Revolution</vt:lpstr>
      <vt:lpstr>Why should we want this?</vt:lpstr>
      <vt:lpstr>So, who thought of wiki’s?</vt:lpstr>
      <vt:lpstr>So who is this really for?</vt:lpstr>
      <vt:lpstr>How was it made and put out there?</vt:lpstr>
      <vt:lpstr>Timeline for Wiki</vt:lpstr>
      <vt:lpstr>Slide 7</vt:lpstr>
      <vt:lpstr>Who’s coming on board?</vt:lpstr>
      <vt:lpstr>We should do this.</vt:lpstr>
      <vt:lpstr>Slide 10</vt:lpstr>
      <vt:lpstr>Slide 11</vt:lpstr>
      <vt:lpstr>Slide 12</vt:lpstr>
      <vt:lpstr>How  are we to get buy in?</vt:lpstr>
      <vt:lpstr>Final Points</vt:lpstr>
      <vt:lpstr>Questions, Comments…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Wiki, aka Web 2.0</dc:title>
  <dc:creator>NJS</dc:creator>
  <cp:lastModifiedBy>NJS</cp:lastModifiedBy>
  <cp:revision>271</cp:revision>
  <dcterms:created xsi:type="dcterms:W3CDTF">2010-04-01T16:14:28Z</dcterms:created>
  <dcterms:modified xsi:type="dcterms:W3CDTF">2010-05-23T20:45:38Z</dcterms:modified>
</cp:coreProperties>
</file>